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8" r:id="rId17"/>
    <p:sldId id="300" r:id="rId18"/>
    <p:sldId id="299" r:id="rId19"/>
    <p:sldId id="301" r:id="rId20"/>
    <p:sldId id="293" r:id="rId21"/>
    <p:sldId id="292" r:id="rId22"/>
    <p:sldId id="296" r:id="rId23"/>
    <p:sldId id="294" r:id="rId24"/>
    <p:sldId id="295" r:id="rId25"/>
    <p:sldId id="297" r:id="rId26"/>
    <p:sldId id="302" r:id="rId27"/>
    <p:sldId id="304" r:id="rId28"/>
    <p:sldId id="305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>
      <p:cViewPr varScale="1">
        <p:scale>
          <a:sx n="76" d="100"/>
          <a:sy n="76" d="100"/>
        </p:scale>
        <p:origin x="13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Davies (Canolfan Gwasanaethau Cymraeg)" userId="0ba2bcf1-5113-42de-8d05-ea1bf95c3fe2" providerId="ADAL" clId="{6568377B-371D-4D5B-AC9F-F35AA70FA727}"/>
    <pc:docChg chg="undo custSel modSld">
      <pc:chgData name="Rhian Davies (Canolfan Gwasanaethau Cymraeg)" userId="0ba2bcf1-5113-42de-8d05-ea1bf95c3fe2" providerId="ADAL" clId="{6568377B-371D-4D5B-AC9F-F35AA70FA727}" dt="2025-07-07T12:31:31.911" v="1083" actId="13244"/>
      <pc:docMkLst>
        <pc:docMk/>
      </pc:docMkLst>
      <pc:sldChg chg="modSp mod">
        <pc:chgData name="Rhian Davies (Canolfan Gwasanaethau Cymraeg)" userId="0ba2bcf1-5113-42de-8d05-ea1bf95c3fe2" providerId="ADAL" clId="{6568377B-371D-4D5B-AC9F-F35AA70FA727}" dt="2025-07-07T11:13:10.001" v="324" actId="962"/>
        <pc:sldMkLst>
          <pc:docMk/>
          <pc:sldMk cId="3685119033" sldId="256"/>
        </pc:sldMkLst>
        <pc:spChg chg="mod">
          <ac:chgData name="Rhian Davies (Canolfan Gwasanaethau Cymraeg)" userId="0ba2bcf1-5113-42de-8d05-ea1bf95c3fe2" providerId="ADAL" clId="{6568377B-371D-4D5B-AC9F-F35AA70FA727}" dt="2025-07-04T15:38:03.187" v="309" actId="20577"/>
          <ac:spMkLst>
            <pc:docMk/>
            <pc:sldMk cId="3685119033" sldId="256"/>
            <ac:spMk id="2" creationId="{4846F4F4-997C-E8AB-6FC0-D834B1374CD2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13:10.001" v="324" actId="962"/>
          <ac:picMkLst>
            <pc:docMk/>
            <pc:sldMk cId="3685119033" sldId="256"/>
            <ac:picMk id="4" creationId="{3BEF4FAD-7FD1-1749-4C79-BE1B18D88F5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0:50:15.429" v="318" actId="962"/>
          <ac:picMkLst>
            <pc:docMk/>
            <pc:sldMk cId="3685119033" sldId="256"/>
            <ac:picMk id="6" creationId="{7B3D71D3-99F8-1960-634F-F14A9AB4409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0:50:32.206" v="320" actId="962"/>
          <ac:picMkLst>
            <pc:docMk/>
            <pc:sldMk cId="3685119033" sldId="256"/>
            <ac:picMk id="8" creationId="{93311434-7959-629E-454A-73C78BE7942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0:50:46.394" v="322" actId="962"/>
          <ac:picMkLst>
            <pc:docMk/>
            <pc:sldMk cId="3685119033" sldId="256"/>
            <ac:picMk id="9" creationId="{25FFC2D8-25FF-F9D3-D4AA-C9A6CDB1755A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6:33.450" v="899" actId="13244"/>
        <pc:sldMkLst>
          <pc:docMk/>
          <pc:sldMk cId="1010753297" sldId="257"/>
        </pc:sldMkLst>
        <pc:spChg chg="add mod ord">
          <ac:chgData name="Rhian Davies (Canolfan Gwasanaethau Cymraeg)" userId="0ba2bcf1-5113-42de-8d05-ea1bf95c3fe2" providerId="ADAL" clId="{6568377B-371D-4D5B-AC9F-F35AA70FA727}" dt="2025-07-07T11:36:27.536" v="898" actId="13244"/>
          <ac:spMkLst>
            <pc:docMk/>
            <pc:sldMk cId="1010753297" sldId="257"/>
            <ac:spMk id="2" creationId="{D90ACDFB-DDDD-32F3-E41E-E1A4F9C82475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6:24.938" v="897" actId="13244"/>
          <ac:spMkLst>
            <pc:docMk/>
            <pc:sldMk cId="1010753297" sldId="257"/>
            <ac:spMk id="10" creationId="{75753BC9-73ED-5BF8-5466-F1769ECFDD27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6:33.450" v="899" actId="13244"/>
          <ac:spMkLst>
            <pc:docMk/>
            <pc:sldMk cId="1010753297" sldId="257"/>
            <ac:spMk id="12" creationId="{42A4FC2C-047E-45A5-965D-8E1E3BF09BC6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36:15.710" v="895" actId="13244"/>
          <ac:picMkLst>
            <pc:docMk/>
            <pc:sldMk cId="1010753297" sldId="257"/>
            <ac:picMk id="7" creationId="{5C4CB79C-8ABA-7BFF-D311-80879C40908B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36:22.086" v="896" actId="13244"/>
          <ac:picMkLst>
            <pc:docMk/>
            <pc:sldMk cId="1010753297" sldId="257"/>
            <ac:picMk id="8" creationId="{703CB3E7-ECFD-D7D0-0F5F-5B022E8A0150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7:54.247" v="906" actId="13244"/>
        <pc:sldMkLst>
          <pc:docMk/>
          <pc:sldMk cId="948191466" sldId="281"/>
        </pc:sldMkLst>
        <pc:spChg chg="add mod ord">
          <ac:chgData name="Rhian Davies (Canolfan Gwasanaethau Cymraeg)" userId="0ba2bcf1-5113-42de-8d05-ea1bf95c3fe2" providerId="ADAL" clId="{6568377B-371D-4D5B-AC9F-F35AA70FA727}" dt="2025-07-07T11:37:50.375" v="905" actId="13244"/>
          <ac:spMkLst>
            <pc:docMk/>
            <pc:sldMk cId="948191466" sldId="281"/>
            <ac:spMk id="3" creationId="{BC22C939-64EF-F68E-2F22-17E68000A1B7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7:54.247" v="906" actId="13244"/>
          <ac:spMkLst>
            <pc:docMk/>
            <pc:sldMk cId="948191466" sldId="281"/>
            <ac:spMk id="14" creationId="{37A4E332-F204-AA74-3801-BE3A470F3467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14:14.573" v="330" actId="962"/>
          <ac:picMkLst>
            <pc:docMk/>
            <pc:sldMk cId="948191466" sldId="281"/>
            <ac:picMk id="5" creationId="{93CB4F62-DD13-5616-AC19-CCBEED8A6343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2:12.359" v="438" actId="962"/>
          <ac:picMkLst>
            <pc:docMk/>
            <pc:sldMk cId="948191466" sldId="281"/>
            <ac:picMk id="15" creationId="{4A87384C-E1A1-0A2B-CF08-2FF9C85955D5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7:27.272" v="904" actId="13244"/>
        <pc:sldMkLst>
          <pc:docMk/>
          <pc:sldMk cId="598321651" sldId="282"/>
        </pc:sldMkLst>
        <pc:spChg chg="add mod ord">
          <ac:chgData name="Rhian Davies (Canolfan Gwasanaethau Cymraeg)" userId="0ba2bcf1-5113-42de-8d05-ea1bf95c3fe2" providerId="ADAL" clId="{6568377B-371D-4D5B-AC9F-F35AA70FA727}" dt="2025-07-07T11:37:27.272" v="904" actId="13244"/>
          <ac:spMkLst>
            <pc:docMk/>
            <pc:sldMk cId="598321651" sldId="282"/>
            <ac:spMk id="2" creationId="{688EADA5-4A9D-1BB0-E1CA-EE58034BF3A9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7:24.511" v="903" actId="13244"/>
          <ac:spMkLst>
            <pc:docMk/>
            <pc:sldMk cId="598321651" sldId="282"/>
            <ac:spMk id="12" creationId="{E87C3E55-2A02-D8C5-D39A-AF9E631BDC0D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14:38.788" v="334" actId="962"/>
          <ac:picMkLst>
            <pc:docMk/>
            <pc:sldMk cId="598321651" sldId="282"/>
            <ac:picMk id="9" creationId="{A5738F01-8B80-1AC1-0543-0DE1412FF04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4:44.733" v="336" actId="962"/>
          <ac:picMkLst>
            <pc:docMk/>
            <pc:sldMk cId="598321651" sldId="282"/>
            <ac:picMk id="10" creationId="{57F8A3DE-D906-C177-0C61-C62A06E76BE8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2:19.913" v="440" actId="962"/>
          <ac:picMkLst>
            <pc:docMk/>
            <pc:sldMk cId="598321651" sldId="282"/>
            <ac:picMk id="13" creationId="{9B670FED-D84C-E848-18ED-AA02F4C8428C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8:24.319" v="910" actId="13244"/>
        <pc:sldMkLst>
          <pc:docMk/>
          <pc:sldMk cId="1195725542" sldId="283"/>
        </pc:sldMkLst>
        <pc:spChg chg="add mod ord">
          <ac:chgData name="Rhian Davies (Canolfan Gwasanaethau Cymraeg)" userId="0ba2bcf1-5113-42de-8d05-ea1bf95c3fe2" providerId="ADAL" clId="{6568377B-371D-4D5B-AC9F-F35AA70FA727}" dt="2025-07-07T11:38:14.744" v="908" actId="13244"/>
          <ac:spMkLst>
            <pc:docMk/>
            <pc:sldMk cId="1195725542" sldId="283"/>
            <ac:spMk id="3" creationId="{ECB25E87-6D3E-0CC8-1FD0-A32C0C761979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8:18.425" v="909" actId="13244"/>
          <ac:spMkLst>
            <pc:docMk/>
            <pc:sldMk cId="1195725542" sldId="283"/>
            <ac:spMk id="7" creationId="{DC40E048-293E-2660-0495-7B430A618E07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38:24.319" v="910" actId="13244"/>
          <ac:picMkLst>
            <pc:docMk/>
            <pc:sldMk cId="1195725542" sldId="283"/>
            <ac:picMk id="2" creationId="{A426A513-A40F-B7B3-A038-403C95A011F0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2:26.918" v="442" actId="962"/>
          <ac:picMkLst>
            <pc:docMk/>
            <pc:sldMk cId="1195725542" sldId="283"/>
            <ac:picMk id="8" creationId="{1A4752A2-A60B-BBBB-C573-4CF0E8AC8178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4:56.369" v="340" actId="962"/>
          <ac:picMkLst>
            <pc:docMk/>
            <pc:sldMk cId="1195725542" sldId="283"/>
            <ac:picMk id="9" creationId="{F6428B51-E6DE-29F7-FA73-24AB976D559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5:04.115" v="342" actId="962"/>
          <ac:picMkLst>
            <pc:docMk/>
            <pc:sldMk cId="1195725542" sldId="283"/>
            <ac:picMk id="10" creationId="{7B3E715F-F9A1-94BB-F005-98B93775842D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8:56.583" v="914" actId="13244"/>
        <pc:sldMkLst>
          <pc:docMk/>
          <pc:sldMk cId="1423179515" sldId="284"/>
        </pc:sldMkLst>
        <pc:spChg chg="add mod ord">
          <ac:chgData name="Rhian Davies (Canolfan Gwasanaethau Cymraeg)" userId="0ba2bcf1-5113-42de-8d05-ea1bf95c3fe2" providerId="ADAL" clId="{6568377B-371D-4D5B-AC9F-F35AA70FA727}" dt="2025-07-07T11:38:46.628" v="912" actId="13244"/>
          <ac:spMkLst>
            <pc:docMk/>
            <pc:sldMk cId="1423179515" sldId="284"/>
            <ac:spMk id="5" creationId="{5CB657AE-98D3-D211-C7F8-451A09B44F62}"/>
          </ac:spMkLst>
        </pc:spChg>
        <pc:spChg chg="ord">
          <ac:chgData name="Rhian Davies (Canolfan Gwasanaethau Cymraeg)" userId="0ba2bcf1-5113-42de-8d05-ea1bf95c3fe2" providerId="ADAL" clId="{6568377B-371D-4D5B-AC9F-F35AA70FA727}" dt="2025-07-07T11:38:50.177" v="913" actId="13244"/>
          <ac:spMkLst>
            <pc:docMk/>
            <pc:sldMk cId="1423179515" sldId="284"/>
            <ac:spMk id="6" creationId="{9ECF4CEF-F6C7-A99A-8BD1-8235A69E3C76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38:56.583" v="914" actId="13244"/>
          <ac:picMkLst>
            <pc:docMk/>
            <pc:sldMk cId="1423179515" sldId="284"/>
            <ac:picMk id="2" creationId="{672C7E37-4838-D7C2-7E38-E1F196A91A88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8:40.623" v="354" actId="962"/>
          <ac:picMkLst>
            <pc:docMk/>
            <pc:sldMk cId="1423179515" sldId="284"/>
            <ac:picMk id="3" creationId="{EE545A9D-F5E9-0635-F331-FB70AB0073BD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2:33.957" v="444" actId="962"/>
          <ac:picMkLst>
            <pc:docMk/>
            <pc:sldMk cId="1423179515" sldId="284"/>
            <ac:picMk id="8" creationId="{AB25CF33-A223-531B-83B8-18FADD5728DD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8:19.834" v="348" actId="962"/>
          <ac:picMkLst>
            <pc:docMk/>
            <pc:sldMk cId="1423179515" sldId="284"/>
            <ac:picMk id="9" creationId="{51D887F5-D673-85AB-8931-7F44CB1218F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8:25.237" v="350" actId="962"/>
          <ac:picMkLst>
            <pc:docMk/>
            <pc:sldMk cId="1423179515" sldId="284"/>
            <ac:picMk id="10" creationId="{31E92803-F696-010D-7DAC-3A80063C12F9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39:28.316" v="919" actId="13244"/>
        <pc:sldMkLst>
          <pc:docMk/>
          <pc:sldMk cId="1724638069" sldId="285"/>
        </pc:sldMkLst>
        <pc:spChg chg="ord">
          <ac:chgData name="Rhian Davies (Canolfan Gwasanaethau Cymraeg)" userId="0ba2bcf1-5113-42de-8d05-ea1bf95c3fe2" providerId="ADAL" clId="{6568377B-371D-4D5B-AC9F-F35AA70FA727}" dt="2025-07-07T11:39:11.512" v="915" actId="13244"/>
          <ac:spMkLst>
            <pc:docMk/>
            <pc:sldMk cId="1724638069" sldId="285"/>
            <ac:spMk id="6" creationId="{D548FC19-88F1-A4AE-4215-F44D59983766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1:39:14.151" v="916" actId="13244"/>
          <ac:spMkLst>
            <pc:docMk/>
            <pc:sldMk cId="1724638069" sldId="285"/>
            <ac:spMk id="8" creationId="{2BB28D0F-3661-26C3-52FC-CFC268947BA6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39:23.193" v="918" actId="13244"/>
          <ac:picMkLst>
            <pc:docMk/>
            <pc:sldMk cId="1724638069" sldId="285"/>
            <ac:picMk id="2" creationId="{4F31728C-8AD1-5B30-89EB-0471C543BC2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9:09.637" v="366" actId="962"/>
          <ac:picMkLst>
            <pc:docMk/>
            <pc:sldMk cId="1724638069" sldId="285"/>
            <ac:picMk id="3" creationId="{2D272E44-4629-778A-738E-D22CC9BC3B4B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39:18.457" v="917" actId="13244"/>
          <ac:picMkLst>
            <pc:docMk/>
            <pc:sldMk cId="1724638069" sldId="285"/>
            <ac:picMk id="5" creationId="{6284F9B3-1A10-5E29-C51F-92848E46C5E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39:28.316" v="919" actId="13244"/>
          <ac:picMkLst>
            <pc:docMk/>
            <pc:sldMk cId="1724638069" sldId="285"/>
            <ac:picMk id="7" creationId="{6452F48F-F83A-F332-7A36-EC4162B6DC7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8:53.891" v="360" actId="962"/>
          <ac:picMkLst>
            <pc:docMk/>
            <pc:sldMk cId="1724638069" sldId="285"/>
            <ac:picMk id="9" creationId="{B15B5758-C61C-C693-92C1-B2FF3214D30A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18:58.033" v="362" actId="962"/>
          <ac:picMkLst>
            <pc:docMk/>
            <pc:sldMk cId="1724638069" sldId="285"/>
            <ac:picMk id="10" creationId="{66589117-2F8E-400C-8EC1-D8DFBB19437D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42:39.487" v="924" actId="13244"/>
        <pc:sldMkLst>
          <pc:docMk/>
          <pc:sldMk cId="2574096499" sldId="286"/>
        </pc:sldMkLst>
        <pc:spChg chg="ord">
          <ac:chgData name="Rhian Davies (Canolfan Gwasanaethau Cymraeg)" userId="0ba2bcf1-5113-42de-8d05-ea1bf95c3fe2" providerId="ADAL" clId="{6568377B-371D-4D5B-AC9F-F35AA70FA727}" dt="2025-07-07T11:42:22.051" v="921" actId="13244"/>
          <ac:spMkLst>
            <pc:docMk/>
            <pc:sldMk cId="2574096499" sldId="286"/>
            <ac:spMk id="6" creationId="{41A2B232-505D-27CC-9704-45D93DF32AF7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1:42:12.544" v="920" actId="13244"/>
          <ac:spMkLst>
            <pc:docMk/>
            <pc:sldMk cId="2574096499" sldId="286"/>
            <ac:spMk id="11" creationId="{0C5F040B-4BF6-C8F0-0D6F-2E3BACC04659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42:34.262" v="923" actId="13244"/>
          <ac:picMkLst>
            <pc:docMk/>
            <pc:sldMk cId="2574096499" sldId="286"/>
            <ac:picMk id="2" creationId="{451B9077-712C-4196-F401-E00EB205E96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35.265" v="378" actId="962"/>
          <ac:picMkLst>
            <pc:docMk/>
            <pc:sldMk cId="2574096499" sldId="286"/>
            <ac:picMk id="3" creationId="{21D351D6-40F8-9EAF-B407-39D528CA935C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2:26.272" v="922" actId="13244"/>
          <ac:picMkLst>
            <pc:docMk/>
            <pc:sldMk cId="2574096499" sldId="286"/>
            <ac:picMk id="5" creationId="{7D48FB00-F34F-9689-78F9-615F23DC9ED4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2:39.487" v="924" actId="13244"/>
          <ac:picMkLst>
            <pc:docMk/>
            <pc:sldMk cId="2574096499" sldId="286"/>
            <ac:picMk id="7" creationId="{7635FE66-70FB-F484-BB5C-CD6CD904B02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38.192" v="382" actId="962"/>
          <ac:picMkLst>
            <pc:docMk/>
            <pc:sldMk cId="2574096499" sldId="286"/>
            <ac:picMk id="8" creationId="{E35B4536-99E8-B73C-4409-5034B54503DA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30.619" v="372" actId="962"/>
          <ac:picMkLst>
            <pc:docMk/>
            <pc:sldMk cId="2574096499" sldId="286"/>
            <ac:picMk id="9" creationId="{89DD7B0A-78F4-DB65-6D15-D89C6184A065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32.487" v="374" actId="962"/>
          <ac:picMkLst>
            <pc:docMk/>
            <pc:sldMk cId="2574096499" sldId="286"/>
            <ac:picMk id="10" creationId="{29BD6D36-F406-84EC-0868-FA91DE9BD24F}"/>
          </ac:picMkLst>
        </pc:picChg>
      </pc:sldChg>
      <pc:sldChg chg="addSp delSp modSp mod">
        <pc:chgData name="Rhian Davies (Canolfan Gwasanaethau Cymraeg)" userId="0ba2bcf1-5113-42de-8d05-ea1bf95c3fe2" providerId="ADAL" clId="{6568377B-371D-4D5B-AC9F-F35AA70FA727}" dt="2025-07-07T11:43:16.940" v="930" actId="13244"/>
        <pc:sldMkLst>
          <pc:docMk/>
          <pc:sldMk cId="1181813078" sldId="287"/>
        </pc:sldMkLst>
        <pc:spChg chg="ord">
          <ac:chgData name="Rhian Davies (Canolfan Gwasanaethau Cymraeg)" userId="0ba2bcf1-5113-42de-8d05-ea1bf95c3fe2" providerId="ADAL" clId="{6568377B-371D-4D5B-AC9F-F35AA70FA727}" dt="2025-07-07T11:42:59.045" v="926" actId="13244"/>
          <ac:spMkLst>
            <pc:docMk/>
            <pc:sldMk cId="1181813078" sldId="287"/>
            <ac:spMk id="6" creationId="{50CEFF9A-16E8-2BFC-2D78-59EF50AF816E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1:42:52.826" v="925" actId="13244"/>
          <ac:spMkLst>
            <pc:docMk/>
            <pc:sldMk cId="1181813078" sldId="287"/>
            <ac:spMk id="12" creationId="{8D3FBA30-F5B9-5A93-A7DB-A88BFF254115}"/>
          </ac:spMkLst>
        </pc:spChg>
        <pc:spChg chg="add del">
          <ac:chgData name="Rhian Davies (Canolfan Gwasanaethau Cymraeg)" userId="0ba2bcf1-5113-42de-8d05-ea1bf95c3fe2" providerId="ADAL" clId="{6568377B-371D-4D5B-AC9F-F35AA70FA727}" dt="2025-07-07T11:20:48.530" v="384" actId="22"/>
          <ac:spMkLst>
            <pc:docMk/>
            <pc:sldMk cId="1181813078" sldId="287"/>
            <ac:spMk id="14" creationId="{B90FB7FC-2571-8BBE-D3A7-0198D900EF84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43:08.098" v="928" actId="13244"/>
          <ac:picMkLst>
            <pc:docMk/>
            <pc:sldMk cId="1181813078" sldId="287"/>
            <ac:picMk id="2" creationId="{3C1F014A-8B7E-E31F-109E-E1AACBB891E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01.804" v="394" actId="962"/>
          <ac:picMkLst>
            <pc:docMk/>
            <pc:sldMk cId="1181813078" sldId="287"/>
            <ac:picMk id="3" creationId="{4D7F6EE9-2C69-5659-0681-C9F2B2A31F1C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3:01.603" v="927" actId="13244"/>
          <ac:picMkLst>
            <pc:docMk/>
            <pc:sldMk cId="1181813078" sldId="287"/>
            <ac:picMk id="5" creationId="{924B2FAB-1978-AAB6-3427-902CC93BE368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3:13.596" v="929" actId="13244"/>
          <ac:picMkLst>
            <pc:docMk/>
            <pc:sldMk cId="1181813078" sldId="287"/>
            <ac:picMk id="7" creationId="{EE995384-B61E-9AC6-94C4-EB313AF839F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04.766" v="398" actId="962"/>
          <ac:picMkLst>
            <pc:docMk/>
            <pc:sldMk cId="1181813078" sldId="287"/>
            <ac:picMk id="8" creationId="{5B4A3F89-F66B-8A91-EC94-EFAF00D19513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58.065" v="388" actId="962"/>
          <ac:picMkLst>
            <pc:docMk/>
            <pc:sldMk cId="1181813078" sldId="287"/>
            <ac:picMk id="9" creationId="{4E09A65C-CD3C-481D-D3F6-38E507C07B2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0:59.006" v="390" actId="962"/>
          <ac:picMkLst>
            <pc:docMk/>
            <pc:sldMk cId="1181813078" sldId="287"/>
            <ac:picMk id="10" creationId="{50974E9E-9C49-7283-77A7-D29CC27492D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3:16.940" v="930" actId="13244"/>
          <ac:picMkLst>
            <pc:docMk/>
            <pc:sldMk cId="1181813078" sldId="287"/>
            <ac:picMk id="11" creationId="{32E92D1E-4080-8C1B-CA7D-786A22F79F26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44:04.258" v="937" actId="962"/>
        <pc:sldMkLst>
          <pc:docMk/>
          <pc:sldMk cId="2836921419" sldId="289"/>
        </pc:sldMkLst>
        <pc:spChg chg="ord">
          <ac:chgData name="Rhian Davies (Canolfan Gwasanaethau Cymraeg)" userId="0ba2bcf1-5113-42de-8d05-ea1bf95c3fe2" providerId="ADAL" clId="{6568377B-371D-4D5B-AC9F-F35AA70FA727}" dt="2025-07-07T11:43:37.523" v="932" actId="13244"/>
          <ac:spMkLst>
            <pc:docMk/>
            <pc:sldMk cId="2836921419" sldId="289"/>
            <ac:spMk id="6" creationId="{4780DAD0-2C0C-D2EF-86C6-1015DD800E7E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1:43:30.465" v="931" actId="13244"/>
          <ac:spMkLst>
            <pc:docMk/>
            <pc:sldMk cId="2836921419" sldId="289"/>
            <ac:spMk id="13" creationId="{3F2331BB-A7CB-0823-C878-65739FD9E174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44:04.258" v="937" actId="962"/>
          <ac:picMkLst>
            <pc:docMk/>
            <pc:sldMk cId="2836921419" sldId="289"/>
            <ac:picMk id="2" creationId="{02C8A8E3-4A75-C9A1-02C6-27E321D643A6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30.993" v="410" actId="962"/>
          <ac:picMkLst>
            <pc:docMk/>
            <pc:sldMk cId="2836921419" sldId="289"/>
            <ac:picMk id="3" creationId="{81840519-F470-1C6D-6F07-B414EA3CEA8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3:41.813" v="933" actId="13244"/>
          <ac:picMkLst>
            <pc:docMk/>
            <pc:sldMk cId="2836921419" sldId="289"/>
            <ac:picMk id="5" creationId="{6D3EAD4F-A923-626D-294D-FAAB60ABACAC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3:54.131" v="935" actId="13244"/>
          <ac:picMkLst>
            <pc:docMk/>
            <pc:sldMk cId="2836921419" sldId="289"/>
            <ac:picMk id="7" creationId="{4BBEB311-6B2F-8FF6-9A06-E8377A6ED4B0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32.990" v="414" actId="962"/>
          <ac:picMkLst>
            <pc:docMk/>
            <pc:sldMk cId="2836921419" sldId="289"/>
            <ac:picMk id="8" creationId="{7A1ABADF-A144-230B-1B0C-903FB907090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27.749" v="404" actId="962"/>
          <ac:picMkLst>
            <pc:docMk/>
            <pc:sldMk cId="2836921419" sldId="289"/>
            <ac:picMk id="9" creationId="{A91C7406-1B21-6444-6C95-24326417BD0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28.744" v="406" actId="962"/>
          <ac:picMkLst>
            <pc:docMk/>
            <pc:sldMk cId="2836921419" sldId="289"/>
            <ac:picMk id="10" creationId="{B4B68562-463C-74F1-C68B-7819E2C74F4E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44:00.158" v="936" actId="13244"/>
          <ac:picMkLst>
            <pc:docMk/>
            <pc:sldMk cId="2836921419" sldId="289"/>
            <ac:picMk id="11" creationId="{2B4FB8BF-3F40-C19D-3B82-B84D24309D5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1:34.667" v="418" actId="962"/>
          <ac:picMkLst>
            <pc:docMk/>
            <pc:sldMk cId="2836921419" sldId="289"/>
            <ac:picMk id="12" creationId="{C8CDBD96-650A-DE5D-F1DA-419DFC34B7AB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1:51:41.156" v="950" actId="962"/>
        <pc:sldMkLst>
          <pc:docMk/>
          <pc:sldMk cId="1361496181" sldId="290"/>
        </pc:sldMkLst>
        <pc:spChg chg="ord">
          <ac:chgData name="Rhian Davies (Canolfan Gwasanaethau Cymraeg)" userId="0ba2bcf1-5113-42de-8d05-ea1bf95c3fe2" providerId="ADAL" clId="{6568377B-371D-4D5B-AC9F-F35AA70FA727}" dt="2025-07-07T11:50:40.989" v="939" actId="13244"/>
          <ac:spMkLst>
            <pc:docMk/>
            <pc:sldMk cId="1361496181" sldId="290"/>
            <ac:spMk id="6" creationId="{165D2018-E60B-A01A-CDFB-D37C9A0CF5DA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1:50:33.098" v="938" actId="13244"/>
          <ac:spMkLst>
            <pc:docMk/>
            <pc:sldMk cId="1361496181" sldId="290"/>
            <ac:spMk id="13" creationId="{BCB18EA0-CDF4-36DF-2244-99B02CC625B8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50:48.519" v="941" actId="13244"/>
          <ac:picMkLst>
            <pc:docMk/>
            <pc:sldMk cId="1361496181" sldId="290"/>
            <ac:picMk id="2" creationId="{C954F876-59F7-3F1C-AC33-237CD3A9C42A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32.390" v="462" actId="962"/>
          <ac:picMkLst>
            <pc:docMk/>
            <pc:sldMk cId="1361496181" sldId="290"/>
            <ac:picMk id="3" creationId="{6F2E57C0-ED2C-D6E5-6F3D-A2F9D7B2275D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50:43.722" v="940" actId="13244"/>
          <ac:picMkLst>
            <pc:docMk/>
            <pc:sldMk cId="1361496181" sldId="290"/>
            <ac:picMk id="5" creationId="{AA9062DA-76C1-4BBE-D345-C28EF91E73A7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51:26.236" v="948" actId="962"/>
          <ac:picMkLst>
            <pc:docMk/>
            <pc:sldMk cId="1361496181" sldId="290"/>
            <ac:picMk id="7" creationId="{F110D129-9FB1-0419-8100-C2D192D656B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51:41.156" v="950" actId="962"/>
          <ac:picMkLst>
            <pc:docMk/>
            <pc:sldMk cId="1361496181" sldId="290"/>
            <ac:picMk id="8" creationId="{8B6DB8B0-061E-A87C-005F-E8B41C68300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28.860" v="456" actId="962"/>
          <ac:picMkLst>
            <pc:docMk/>
            <pc:sldMk cId="1361496181" sldId="290"/>
            <ac:picMk id="9" creationId="{032B48B0-3031-65A9-929B-F9464ED602D8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30.347" v="458" actId="962"/>
          <ac:picMkLst>
            <pc:docMk/>
            <pc:sldMk cId="1361496181" sldId="290"/>
            <ac:picMk id="10" creationId="{F3D0FF94-9067-87FE-6B1B-7030705E227F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51:31.663" v="949" actId="13244"/>
          <ac:picMkLst>
            <pc:docMk/>
            <pc:sldMk cId="1361496181" sldId="290"/>
            <ac:picMk id="11" creationId="{980B699B-3A99-B4AB-897A-FD4CB8708103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35.867" v="470" actId="962"/>
          <ac:picMkLst>
            <pc:docMk/>
            <pc:sldMk cId="1361496181" sldId="290"/>
            <ac:picMk id="12" creationId="{240F26AE-34D1-9C55-1417-7173C99FE132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51:11.424" v="945" actId="13244"/>
          <ac:picMkLst>
            <pc:docMk/>
            <pc:sldMk cId="1361496181" sldId="290"/>
            <ac:picMk id="14" creationId="{1AC744F1-CFA4-959C-13FD-2D266E8537C9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17:50.179" v="962" actId="13244"/>
        <pc:sldMkLst>
          <pc:docMk/>
          <pc:sldMk cId="1382413481" sldId="291"/>
        </pc:sldMkLst>
        <pc:spChg chg="ord">
          <ac:chgData name="Rhian Davies (Canolfan Gwasanaethau Cymraeg)" userId="0ba2bcf1-5113-42de-8d05-ea1bf95c3fe2" providerId="ADAL" clId="{6568377B-371D-4D5B-AC9F-F35AA70FA727}" dt="2025-07-07T12:16:43.781" v="952" actId="13244"/>
          <ac:spMkLst>
            <pc:docMk/>
            <pc:sldMk cId="1382413481" sldId="291"/>
            <ac:spMk id="6" creationId="{E5F3A969-4C50-F5C4-6712-AFAB4C72DCD4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2:16:34.558" v="951" actId="13244"/>
          <ac:spMkLst>
            <pc:docMk/>
            <pc:sldMk cId="1382413481" sldId="291"/>
            <ac:spMk id="15" creationId="{4E0408B6-4A90-4B50-0F9E-1144ED74BFC5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2:16:59.393" v="954" actId="13244"/>
          <ac:picMkLst>
            <pc:docMk/>
            <pc:sldMk cId="1382413481" sldId="291"/>
            <ac:picMk id="2" creationId="{F24FA167-08E6-599F-EE4B-83F40A7A2DF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54.986" v="482" actId="962"/>
          <ac:picMkLst>
            <pc:docMk/>
            <pc:sldMk cId="1382413481" sldId="291"/>
            <ac:picMk id="3" creationId="{044C3B09-CF87-E9F3-C6FB-31A67CE1F1A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16:48.733" v="953" actId="13244"/>
          <ac:picMkLst>
            <pc:docMk/>
            <pc:sldMk cId="1382413481" sldId="291"/>
            <ac:picMk id="5" creationId="{1CEB51B4-6348-0D09-CAF3-A3606365EF23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17:28.530" v="959" actId="13244"/>
          <ac:picMkLst>
            <pc:docMk/>
            <pc:sldMk cId="1382413481" sldId="291"/>
            <ac:picMk id="7" creationId="{7062D064-0361-AB8D-84C3-755F0273956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56.694" v="486" actId="962"/>
          <ac:picMkLst>
            <pc:docMk/>
            <pc:sldMk cId="1382413481" sldId="291"/>
            <ac:picMk id="8" creationId="{3897F4CE-46CB-ACA7-0D2D-2C56466F482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2:17:22.188" v="958" actId="962"/>
          <ac:picMkLst>
            <pc:docMk/>
            <pc:sldMk cId="1382413481" sldId="291"/>
            <ac:picMk id="9" creationId="{DCF60288-318A-7BFD-4DCE-97B3CCE2FE1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53.003" v="478" actId="962"/>
          <ac:picMkLst>
            <pc:docMk/>
            <pc:sldMk cId="1382413481" sldId="291"/>
            <ac:picMk id="10" creationId="{DABD3151-43AC-4307-C1FA-0AAAF49EBC8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17:50.179" v="962" actId="13244"/>
          <ac:picMkLst>
            <pc:docMk/>
            <pc:sldMk cId="1382413481" sldId="291"/>
            <ac:picMk id="11" creationId="{60E9B740-E691-AC91-9469-B1024C6EB07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3:58.411" v="490" actId="962"/>
          <ac:picMkLst>
            <pc:docMk/>
            <pc:sldMk cId="1382413481" sldId="291"/>
            <ac:picMk id="12" creationId="{CA75964F-7482-CE07-845B-A2EA06D010B0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4:00.137" v="494" actId="962"/>
          <ac:picMkLst>
            <pc:docMk/>
            <pc:sldMk cId="1382413481" sldId="291"/>
            <ac:picMk id="13" creationId="{B627F9E2-3BAE-1F3D-DA52-6803BFD8EC89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17:42.573" v="961" actId="13244"/>
          <ac:picMkLst>
            <pc:docMk/>
            <pc:sldMk cId="1382413481" sldId="291"/>
            <ac:picMk id="14" creationId="{C0F2D02F-627D-A06B-4095-2102AB44A0F4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3:24.874" v="982" actId="13244"/>
        <pc:sldMkLst>
          <pc:docMk/>
          <pc:sldMk cId="1670421967" sldId="292"/>
        </pc:sldMkLst>
        <pc:spChg chg="ord">
          <ac:chgData name="Rhian Davies (Canolfan Gwasanaethau Cymraeg)" userId="0ba2bcf1-5113-42de-8d05-ea1bf95c3fe2" providerId="ADAL" clId="{6568377B-371D-4D5B-AC9F-F35AA70FA727}" dt="2025-07-07T12:23:14.116" v="980"/>
          <ac:spMkLst>
            <pc:docMk/>
            <pc:sldMk cId="1670421967" sldId="292"/>
            <ac:spMk id="6" creationId="{E02AE450-EF51-77FF-E99C-E1FA4BF526F6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2:23:05.276" v="977"/>
          <ac:spMkLst>
            <pc:docMk/>
            <pc:sldMk cId="1670421967" sldId="292"/>
            <ac:spMk id="10" creationId="{ADB0FDB3-8795-2604-F28E-66A4C42D238D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28:37.284" v="596" actId="962"/>
          <ac:picMkLst>
            <pc:docMk/>
            <pc:sldMk cId="1670421967" sldId="292"/>
            <ac:picMk id="2" creationId="{DD00F4AF-6577-6219-DE18-688F633C093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45.111" v="598" actId="962"/>
          <ac:picMkLst>
            <pc:docMk/>
            <pc:sldMk cId="1670421967" sldId="292"/>
            <ac:picMk id="3" creationId="{EB577627-C676-D3AB-EE0A-C9D471FDAC9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45.914" v="600" actId="962"/>
          <ac:picMkLst>
            <pc:docMk/>
            <pc:sldMk cId="1670421967" sldId="292"/>
            <ac:picMk id="4" creationId="{0434ADEB-29B1-898C-275A-F8808F6821A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3:19.644" v="981" actId="13244"/>
          <ac:picMkLst>
            <pc:docMk/>
            <pc:sldMk cId="1670421967" sldId="292"/>
            <ac:picMk id="5" creationId="{7EF8B59F-6CA8-A494-66CE-C1DF7E95F88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47.513" v="604" actId="962"/>
          <ac:picMkLst>
            <pc:docMk/>
            <pc:sldMk cId="1670421967" sldId="292"/>
            <ac:picMk id="7" creationId="{942949CD-7194-3D79-9D9F-D71642E446C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3:24.874" v="982" actId="13244"/>
          <ac:picMkLst>
            <pc:docMk/>
            <pc:sldMk cId="1670421967" sldId="292"/>
            <ac:picMk id="8" creationId="{4A37F91B-F208-5AD4-798F-5AFCECEF740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48.998" v="608" actId="962"/>
          <ac:picMkLst>
            <pc:docMk/>
            <pc:sldMk cId="1670421967" sldId="292"/>
            <ac:picMk id="9" creationId="{F7CD6AEC-D217-C5E1-BBEC-D5670B91A3EC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2:34.758" v="969"/>
        <pc:sldMkLst>
          <pc:docMk/>
          <pc:sldMk cId="461172378" sldId="293"/>
        </pc:sldMkLst>
        <pc:spChg chg="add mod ord">
          <ac:chgData name="Rhian Davies (Canolfan Gwasanaethau Cymraeg)" userId="0ba2bcf1-5113-42de-8d05-ea1bf95c3fe2" providerId="ADAL" clId="{6568377B-371D-4D5B-AC9F-F35AA70FA727}" dt="2025-07-07T12:22:30.013" v="968"/>
          <ac:spMkLst>
            <pc:docMk/>
            <pc:sldMk cId="461172378" sldId="293"/>
            <ac:spMk id="2" creationId="{2270DECE-11D2-F8F7-A478-958FC082B889}"/>
          </ac:spMkLst>
        </pc:spChg>
        <pc:spChg chg="ord">
          <ac:chgData name="Rhian Davies (Canolfan Gwasanaethau Cymraeg)" userId="0ba2bcf1-5113-42de-8d05-ea1bf95c3fe2" providerId="ADAL" clId="{6568377B-371D-4D5B-AC9F-F35AA70FA727}" dt="2025-07-07T12:22:34.758" v="969"/>
          <ac:spMkLst>
            <pc:docMk/>
            <pc:sldMk cId="461172378" sldId="293"/>
            <ac:spMk id="4" creationId="{7341F439-6AEC-5B05-E7E1-3161F0E49B45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28:29.524" v="594" actId="962"/>
          <ac:picMkLst>
            <pc:docMk/>
            <pc:sldMk cId="461172378" sldId="293"/>
            <ac:picMk id="3" creationId="{AF78CEB7-7022-4980-AFF8-89E72C519994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5:15.052" v="1009" actId="13244"/>
        <pc:sldMkLst>
          <pc:docMk/>
          <pc:sldMk cId="3511703490" sldId="294"/>
        </pc:sldMkLst>
        <pc:spChg chg="add mod ord">
          <ac:chgData name="Rhian Davies (Canolfan Gwasanaethau Cymraeg)" userId="0ba2bcf1-5113-42de-8d05-ea1bf95c3fe2" providerId="ADAL" clId="{6568377B-371D-4D5B-AC9F-F35AA70FA727}" dt="2025-07-07T12:25:03.563" v="1001"/>
          <ac:spMkLst>
            <pc:docMk/>
            <pc:sldMk cId="3511703490" sldId="294"/>
            <ac:spMk id="2" creationId="{56EBE444-327C-2C2B-409A-6801CFE61876}"/>
          </ac:spMkLst>
        </pc:spChg>
        <pc:spChg chg="ord">
          <ac:chgData name="Rhian Davies (Canolfan Gwasanaethau Cymraeg)" userId="0ba2bcf1-5113-42de-8d05-ea1bf95c3fe2" providerId="ADAL" clId="{6568377B-371D-4D5B-AC9F-F35AA70FA727}" dt="2025-07-07T12:25:10.427" v="1008"/>
          <ac:spMkLst>
            <pc:docMk/>
            <pc:sldMk cId="3511703490" sldId="294"/>
            <ac:spMk id="6" creationId="{56CA8697-8962-5F48-607B-2C42D6712238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30:16.733" v="618" actId="962"/>
          <ac:picMkLst>
            <pc:docMk/>
            <pc:sldMk cId="3511703490" sldId="294"/>
            <ac:picMk id="3" creationId="{2B3E8DE2-7092-E3D1-4721-4BD81CB1E16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0:17.540" v="620" actId="962"/>
          <ac:picMkLst>
            <pc:docMk/>
            <pc:sldMk cId="3511703490" sldId="294"/>
            <ac:picMk id="4" creationId="{E880D3AD-86E6-2CAC-B63D-A4C1168ABA77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5:15.052" v="1009" actId="13244"/>
          <ac:picMkLst>
            <pc:docMk/>
            <pc:sldMk cId="3511703490" sldId="294"/>
            <ac:picMk id="5" creationId="{B1F91A3D-7B29-7BD6-9C9E-3236D907F4B4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5:06.358" v="1005"/>
          <ac:picMkLst>
            <pc:docMk/>
            <pc:sldMk cId="3511703490" sldId="294"/>
            <ac:picMk id="7" creationId="{E3857E9B-D131-12DF-9113-EDC5711DF496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0:31.155" v="626" actId="962"/>
          <ac:picMkLst>
            <pc:docMk/>
            <pc:sldMk cId="3511703490" sldId="294"/>
            <ac:picMk id="8" creationId="{18C5490E-51E4-8E8E-8207-03BCFD5F67B2}"/>
          </ac:picMkLst>
        </pc:picChg>
      </pc:sldChg>
      <pc:sldChg chg="addSp delSp modSp mod">
        <pc:chgData name="Rhian Davies (Canolfan Gwasanaethau Cymraeg)" userId="0ba2bcf1-5113-42de-8d05-ea1bf95c3fe2" providerId="ADAL" clId="{6568377B-371D-4D5B-AC9F-F35AA70FA727}" dt="2025-07-07T12:27:07.160" v="1031" actId="13244"/>
        <pc:sldMkLst>
          <pc:docMk/>
          <pc:sldMk cId="3969123967" sldId="295"/>
        </pc:sldMkLst>
        <pc:spChg chg="ord">
          <ac:chgData name="Rhian Davies (Canolfan Gwasanaethau Cymraeg)" userId="0ba2bcf1-5113-42de-8d05-ea1bf95c3fe2" providerId="ADAL" clId="{6568377B-371D-4D5B-AC9F-F35AA70FA727}" dt="2025-07-07T12:26:44.991" v="1028"/>
          <ac:spMkLst>
            <pc:docMk/>
            <pc:sldMk cId="3969123967" sldId="295"/>
            <ac:spMk id="6" creationId="{AFF0D2D9-5FE7-8644-4F98-C74AB8CE1A9D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2:26:37.126" v="1019"/>
          <ac:spMkLst>
            <pc:docMk/>
            <pc:sldMk cId="3969123967" sldId="295"/>
            <ac:spMk id="7" creationId="{52DEA1AE-9AF6-D7D4-D38F-F7453A0F1BE0}"/>
          </ac:spMkLst>
        </pc:spChg>
        <pc:spChg chg="add del">
          <ac:chgData name="Rhian Davies (Canolfan Gwasanaethau Cymraeg)" userId="0ba2bcf1-5113-42de-8d05-ea1bf95c3fe2" providerId="ADAL" clId="{6568377B-371D-4D5B-AC9F-F35AA70FA727}" dt="2025-07-07T11:31:23.329" v="830" actId="22"/>
          <ac:spMkLst>
            <pc:docMk/>
            <pc:sldMk cId="3969123967" sldId="295"/>
            <ac:spMk id="14" creationId="{B7963C6C-5F49-398B-E537-ABF9BCC7DC28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2:26:41.642" v="1025"/>
          <ac:picMkLst>
            <pc:docMk/>
            <pc:sldMk cId="3969123967" sldId="295"/>
            <ac:picMk id="2" creationId="{0CBE18F5-19D0-5C55-6DA9-94E52CF0FDC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1:30.641" v="832" actId="962"/>
          <ac:picMkLst>
            <pc:docMk/>
            <pc:sldMk cId="3969123967" sldId="295"/>
            <ac:picMk id="3" creationId="{0E90C7FA-7577-DBCC-9126-2B2C29024D3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1:31.575" v="834" actId="962"/>
          <ac:picMkLst>
            <pc:docMk/>
            <pc:sldMk cId="3969123967" sldId="295"/>
            <ac:picMk id="4" creationId="{48801203-9ED2-1A25-8989-A73DC4BB3189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6:49.271" v="1029" actId="13244"/>
          <ac:picMkLst>
            <pc:docMk/>
            <pc:sldMk cId="3969123967" sldId="295"/>
            <ac:picMk id="5" creationId="{E46E428F-2584-F441-BE82-5D082AB7568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1:33.360" v="838" actId="962"/>
          <ac:picMkLst>
            <pc:docMk/>
            <pc:sldMk cId="3969123967" sldId="295"/>
            <ac:picMk id="8" creationId="{EF109FD5-E116-FC85-D2E0-80C652C5558F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6:56.781" v="1030" actId="13244"/>
          <ac:picMkLst>
            <pc:docMk/>
            <pc:sldMk cId="3969123967" sldId="295"/>
            <ac:picMk id="9" creationId="{0AA2839B-8371-CD60-2137-58F471119C0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2:47.242" v="844" actId="962"/>
          <ac:picMkLst>
            <pc:docMk/>
            <pc:sldMk cId="3969123967" sldId="295"/>
            <ac:picMk id="10" creationId="{F673A73E-1BE8-199C-4778-3DBD0521495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7:07.160" v="1031" actId="13244"/>
          <ac:picMkLst>
            <pc:docMk/>
            <pc:sldMk cId="3969123967" sldId="295"/>
            <ac:picMk id="12" creationId="{5872B11C-8B19-BA34-F1F9-24B0B65C6F6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2:49.238" v="848" actId="962"/>
          <ac:picMkLst>
            <pc:docMk/>
            <pc:sldMk cId="3969123967" sldId="295"/>
            <ac:picMk id="13" creationId="{39EF943B-C982-4532-705B-70AC3AA930FC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4:17.512" v="995" actId="13244"/>
        <pc:sldMkLst>
          <pc:docMk/>
          <pc:sldMk cId="4015494946" sldId="296"/>
        </pc:sldMkLst>
        <pc:spChg chg="ord">
          <ac:chgData name="Rhian Davies (Canolfan Gwasanaethau Cymraeg)" userId="0ba2bcf1-5113-42de-8d05-ea1bf95c3fe2" providerId="ADAL" clId="{6568377B-371D-4D5B-AC9F-F35AA70FA727}" dt="2025-07-07T12:24:09.476" v="990"/>
          <ac:spMkLst>
            <pc:docMk/>
            <pc:sldMk cId="4015494946" sldId="296"/>
            <ac:spMk id="6" creationId="{0F8D1075-6F72-0315-82DE-B3B32B29D193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2:24:05.021" v="987"/>
          <ac:spMkLst>
            <pc:docMk/>
            <pc:sldMk cId="4015494946" sldId="296"/>
            <ac:spMk id="7" creationId="{E3A8943B-A6CE-8E4B-07F2-A1BDD00CB210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2:24:12.684" v="994"/>
          <ac:picMkLst>
            <pc:docMk/>
            <pc:sldMk cId="4015494946" sldId="296"/>
            <ac:picMk id="2" creationId="{85AE5E05-3F2C-C668-CF08-BC84F2906A7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51.962" v="610" actId="962"/>
          <ac:picMkLst>
            <pc:docMk/>
            <pc:sldMk cId="4015494946" sldId="296"/>
            <ac:picMk id="3" creationId="{C5480E62-B9AE-27DF-90F9-8CC798320777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52.975" v="612" actId="962"/>
          <ac:picMkLst>
            <pc:docMk/>
            <pc:sldMk cId="4015494946" sldId="296"/>
            <ac:picMk id="4" creationId="{0C0081AD-63D5-2091-926B-76508ABC137A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4:17.512" v="995" actId="13244"/>
          <ac:picMkLst>
            <pc:docMk/>
            <pc:sldMk cId="4015494946" sldId="296"/>
            <ac:picMk id="5" creationId="{474365E1-7FD9-862B-2BC5-F217BED7405B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8:09.483" v="1049" actId="13244"/>
        <pc:sldMkLst>
          <pc:docMk/>
          <pc:sldMk cId="428760614" sldId="297"/>
        </pc:sldMkLst>
        <pc:spChg chg="add mod ord">
          <ac:chgData name="Rhian Davies (Canolfan Gwasanaethau Cymraeg)" userId="0ba2bcf1-5113-42de-8d05-ea1bf95c3fe2" providerId="ADAL" clId="{6568377B-371D-4D5B-AC9F-F35AA70FA727}" dt="2025-07-07T12:27:49.843" v="1038"/>
          <ac:spMkLst>
            <pc:docMk/>
            <pc:sldMk cId="428760614" sldId="297"/>
            <ac:spMk id="2" creationId="{897EBD73-0339-115A-42F1-56C316E90440}"/>
          </ac:spMkLst>
        </pc:spChg>
        <pc:spChg chg="ord">
          <ac:chgData name="Rhian Davies (Canolfan Gwasanaethau Cymraeg)" userId="0ba2bcf1-5113-42de-8d05-ea1bf95c3fe2" providerId="ADAL" clId="{6568377B-371D-4D5B-AC9F-F35AA70FA727}" dt="2025-07-07T12:27:56.704" v="1047"/>
          <ac:spMkLst>
            <pc:docMk/>
            <pc:sldMk cId="428760614" sldId="297"/>
            <ac:spMk id="6" creationId="{BFFD9C57-128F-FA05-A44E-6203DDACAEED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32:51.884" v="850" actId="962"/>
          <ac:picMkLst>
            <pc:docMk/>
            <pc:sldMk cId="428760614" sldId="297"/>
            <ac:picMk id="3" creationId="{44959E05-E630-F341-8DB3-A7A1C701851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2:52.981" v="852" actId="962"/>
          <ac:picMkLst>
            <pc:docMk/>
            <pc:sldMk cId="428760614" sldId="297"/>
            <ac:picMk id="4" creationId="{64FF3EEE-6163-6CE8-6957-5D95C334AFDA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8:01.826" v="1048" actId="13244"/>
          <ac:picMkLst>
            <pc:docMk/>
            <pc:sldMk cId="428760614" sldId="297"/>
            <ac:picMk id="5" creationId="{9EA38C7A-B52D-C571-1511-766D51467CF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2:55.137" v="856" actId="962"/>
          <ac:picMkLst>
            <pc:docMk/>
            <pc:sldMk cId="428760614" sldId="297"/>
            <ac:picMk id="8" creationId="{CC57ECA4-BF44-5214-D37F-DFCB77A4FF77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8:09.483" v="1049" actId="13244"/>
          <ac:picMkLst>
            <pc:docMk/>
            <pc:sldMk cId="428760614" sldId="297"/>
            <ac:picMk id="9" creationId="{99FDB9FD-C11E-6585-1774-E06B2F62A04B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27:54.123" v="1044"/>
          <ac:picMkLst>
            <pc:docMk/>
            <pc:sldMk cId="428760614" sldId="297"/>
            <ac:picMk id="11" creationId="{76923907-5483-6E83-EBA3-F33B62E1E119}"/>
          </ac:picMkLst>
        </pc:picChg>
      </pc:sldChg>
      <pc:sldChg chg="addSp delSp modSp mod">
        <pc:chgData name="Rhian Davies (Canolfan Gwasanaethau Cymraeg)" userId="0ba2bcf1-5113-42de-8d05-ea1bf95c3fe2" providerId="ADAL" clId="{6568377B-371D-4D5B-AC9F-F35AA70FA727}" dt="2025-07-07T12:20:22.775" v="963" actId="13244"/>
        <pc:sldMkLst>
          <pc:docMk/>
          <pc:sldMk cId="2118166688" sldId="298"/>
        </pc:sldMkLst>
        <pc:spChg chg="add mod ord">
          <ac:chgData name="Rhian Davies (Canolfan Gwasanaethau Cymraeg)" userId="0ba2bcf1-5113-42de-8d05-ea1bf95c3fe2" providerId="ADAL" clId="{6568377B-371D-4D5B-AC9F-F35AA70FA727}" dt="2025-07-07T12:20:22.775" v="963" actId="13244"/>
          <ac:spMkLst>
            <pc:docMk/>
            <pc:sldMk cId="2118166688" sldId="298"/>
            <ac:spMk id="3" creationId="{8A8878FF-C78D-BD0B-57F9-049A0C0969E3}"/>
          </ac:spMkLst>
        </pc:spChg>
        <pc:spChg chg="add del">
          <ac:chgData name="Rhian Davies (Canolfan Gwasanaethau Cymraeg)" userId="0ba2bcf1-5113-42de-8d05-ea1bf95c3fe2" providerId="ADAL" clId="{6568377B-371D-4D5B-AC9F-F35AA70FA727}" dt="2025-07-07T11:24:08.932" v="496" actId="22"/>
          <ac:spMkLst>
            <pc:docMk/>
            <pc:sldMk cId="2118166688" sldId="298"/>
            <ac:spMk id="9" creationId="{2DCD510E-332A-B5B1-BECC-EFA2F3292C83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24:47.899" v="500" actId="962"/>
          <ac:picMkLst>
            <pc:docMk/>
            <pc:sldMk cId="2118166688" sldId="298"/>
            <ac:picMk id="4" creationId="{0DCE018D-0F67-A2B6-A583-760EC818022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4:55.462" v="502" actId="962"/>
          <ac:picMkLst>
            <pc:docMk/>
            <pc:sldMk cId="2118166688" sldId="298"/>
            <ac:picMk id="5" creationId="{8C7AC7DB-08D1-ACEC-E362-575D49FE6A2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4:56.425" v="504" actId="962"/>
          <ac:picMkLst>
            <pc:docMk/>
            <pc:sldMk cId="2118166688" sldId="298"/>
            <ac:picMk id="6" creationId="{90783B2F-4706-83B8-A81B-DB1776BA6CB5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4:57.357" v="506" actId="962"/>
          <ac:picMkLst>
            <pc:docMk/>
            <pc:sldMk cId="2118166688" sldId="298"/>
            <ac:picMk id="8" creationId="{4216F335-BA48-50C9-EDD1-44E4D68D07C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07.551" v="508" actId="962"/>
          <ac:picMkLst>
            <pc:docMk/>
            <pc:sldMk cId="2118166688" sldId="298"/>
            <ac:picMk id="10" creationId="{B7276A35-4C82-DF4D-9E0B-44947E3E09F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14.566" v="510" actId="962"/>
          <ac:picMkLst>
            <pc:docMk/>
            <pc:sldMk cId="2118166688" sldId="298"/>
            <ac:picMk id="11" creationId="{F7DC2D63-FECA-3C02-68DB-B483758F2D4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17.486" v="516" actId="962"/>
          <ac:picMkLst>
            <pc:docMk/>
            <pc:sldMk cId="2118166688" sldId="298"/>
            <ac:picMk id="12" creationId="{D178922E-B8C7-F04E-C64A-7FB7692F5E19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5:15.526" v="512" actId="962"/>
          <ac:picMkLst>
            <pc:docMk/>
            <pc:sldMk cId="2118166688" sldId="298"/>
            <ac:picMk id="13" creationId="{FBE19B9E-ABB0-7D71-E058-77E62BDB073E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5:16.513" v="514" actId="962"/>
          <ac:picMkLst>
            <pc:docMk/>
            <pc:sldMk cId="2118166688" sldId="298"/>
            <ac:picMk id="14" creationId="{A7CBC68A-99BD-119B-A667-773A54342B8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18.336" v="518" actId="962"/>
          <ac:picMkLst>
            <pc:docMk/>
            <pc:sldMk cId="2118166688" sldId="298"/>
            <ac:picMk id="15" creationId="{F26A99A2-3963-DC36-C106-718BA4C882DD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4:12.060" v="498" actId="962"/>
          <ac:picMkLst>
            <pc:docMk/>
            <pc:sldMk cId="2118166688" sldId="298"/>
            <ac:picMk id="16" creationId="{7542CC09-160D-2E76-A389-399564D5ECA9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1:08.316" v="965" actId="13244"/>
        <pc:sldMkLst>
          <pc:docMk/>
          <pc:sldMk cId="521985744" sldId="299"/>
        </pc:sldMkLst>
        <pc:spChg chg="add mod ord">
          <ac:chgData name="Rhian Davies (Canolfan Gwasanaethau Cymraeg)" userId="0ba2bcf1-5113-42de-8d05-ea1bf95c3fe2" providerId="ADAL" clId="{6568377B-371D-4D5B-AC9F-F35AA70FA727}" dt="2025-07-07T12:21:08.316" v="965" actId="13244"/>
          <ac:spMkLst>
            <pc:docMk/>
            <pc:sldMk cId="521985744" sldId="299"/>
            <ac:spMk id="9" creationId="{6DC414EC-1E4E-7094-F7C8-9B18CE64733F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26:44.421" v="552" actId="962"/>
          <ac:picMkLst>
            <pc:docMk/>
            <pc:sldMk cId="521985744" sldId="299"/>
            <ac:picMk id="3" creationId="{CF2051C1-4F7F-A771-4C33-AE616AE4BDD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34.916" v="544" actId="962"/>
          <ac:picMkLst>
            <pc:docMk/>
            <pc:sldMk cId="521985744" sldId="299"/>
            <ac:picMk id="4" creationId="{18414448-F766-1600-6C3E-DB5D5F1A7C4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41.604" v="546" actId="962"/>
          <ac:picMkLst>
            <pc:docMk/>
            <pc:sldMk cId="521985744" sldId="299"/>
            <ac:picMk id="5" creationId="{46D9D44D-0DCF-ADA0-8285-3C26900CAC8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42.504" v="548" actId="962"/>
          <ac:picMkLst>
            <pc:docMk/>
            <pc:sldMk cId="521985744" sldId="299"/>
            <ac:picMk id="6" creationId="{465451D8-6701-9C1A-6997-4DA8BAD3BCD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7:05.007" v="566" actId="962"/>
          <ac:picMkLst>
            <pc:docMk/>
            <pc:sldMk cId="521985744" sldId="299"/>
            <ac:picMk id="7" creationId="{900CB04B-0500-AD2C-C9A9-3DB8D81C09F5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43.386" v="550" actId="962"/>
          <ac:picMkLst>
            <pc:docMk/>
            <pc:sldMk cId="521985744" sldId="299"/>
            <ac:picMk id="8" creationId="{857B7C20-BD9A-D70E-F4E2-BB6A2A16FE1D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53.399" v="554" actId="962"/>
          <ac:picMkLst>
            <pc:docMk/>
            <pc:sldMk cId="521985744" sldId="299"/>
            <ac:picMk id="10" creationId="{641AC30D-2B5E-CC56-25A3-B7F3C60D1AF1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00.675" v="556" actId="962"/>
          <ac:picMkLst>
            <pc:docMk/>
            <pc:sldMk cId="521985744" sldId="299"/>
            <ac:picMk id="11" creationId="{98620042-A2E6-BBEC-778D-425491ECBA5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03.210" v="562" actId="962"/>
          <ac:picMkLst>
            <pc:docMk/>
            <pc:sldMk cId="521985744" sldId="299"/>
            <ac:picMk id="12" creationId="{732EC137-1FF7-6D66-F2F5-A92240A2E964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7:01.596" v="558" actId="962"/>
          <ac:picMkLst>
            <pc:docMk/>
            <pc:sldMk cId="521985744" sldId="299"/>
            <ac:picMk id="13" creationId="{3EF100E1-E90F-22EE-0153-801D7FCD990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7:02.425" v="560" actId="962"/>
          <ac:picMkLst>
            <pc:docMk/>
            <pc:sldMk cId="521985744" sldId="299"/>
            <ac:picMk id="14" creationId="{0B562F0E-7E24-8EB8-22AA-2D1F2E1FDBC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03.987" v="564" actId="962"/>
          <ac:picMkLst>
            <pc:docMk/>
            <pc:sldMk cId="521985744" sldId="299"/>
            <ac:picMk id="15" creationId="{7AFC0A74-65AB-7D79-0678-7563D8D7EC82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6:25.905" v="542" actId="962"/>
          <ac:picMkLst>
            <pc:docMk/>
            <pc:sldMk cId="521985744" sldId="299"/>
            <ac:picMk id="16" creationId="{D59B3A46-0303-D767-1E06-FC8A6131F40E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0:59.964" v="964" actId="13244"/>
        <pc:sldMkLst>
          <pc:docMk/>
          <pc:sldMk cId="3189549133" sldId="300"/>
        </pc:sldMkLst>
        <pc:spChg chg="add mod ord">
          <ac:chgData name="Rhian Davies (Canolfan Gwasanaethau Cymraeg)" userId="0ba2bcf1-5113-42de-8d05-ea1bf95c3fe2" providerId="ADAL" clId="{6568377B-371D-4D5B-AC9F-F35AA70FA727}" dt="2025-07-07T12:20:59.964" v="964" actId="13244"/>
          <ac:spMkLst>
            <pc:docMk/>
            <pc:sldMk cId="3189549133" sldId="300"/>
            <ac:spMk id="3" creationId="{5B4E49CF-0B5B-2511-4F4A-670DD352C0EF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25:37.832" v="522" actId="962"/>
          <ac:picMkLst>
            <pc:docMk/>
            <pc:sldMk cId="3189549133" sldId="300"/>
            <ac:picMk id="4" creationId="{D8344BF8-A1F4-F93B-14CE-288076541B93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45.131" v="524" actId="962"/>
          <ac:picMkLst>
            <pc:docMk/>
            <pc:sldMk cId="3189549133" sldId="300"/>
            <ac:picMk id="5" creationId="{10379824-E602-C598-693D-81C1D1F6BB0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45.932" v="526" actId="962"/>
          <ac:picMkLst>
            <pc:docMk/>
            <pc:sldMk cId="3189549133" sldId="300"/>
            <ac:picMk id="6" creationId="{ED5749A5-5A34-9B09-0AE9-B18A0ABF0BBE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46.783" v="528" actId="962"/>
          <ac:picMkLst>
            <pc:docMk/>
            <pc:sldMk cId="3189549133" sldId="300"/>
            <ac:picMk id="8" creationId="{72D89296-1F9D-7796-5957-D840B4C25FF2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5:58.663" v="530" actId="962"/>
          <ac:picMkLst>
            <pc:docMk/>
            <pc:sldMk cId="3189549133" sldId="300"/>
            <ac:picMk id="10" creationId="{9AA24A04-EBB9-A5ED-BB06-9EA653C95DD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06.764" v="532" actId="962"/>
          <ac:picMkLst>
            <pc:docMk/>
            <pc:sldMk cId="3189549133" sldId="300"/>
            <ac:picMk id="11" creationId="{9AF88905-878E-2234-1A64-2AD315F04F76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09.140" v="538" actId="962"/>
          <ac:picMkLst>
            <pc:docMk/>
            <pc:sldMk cId="3189549133" sldId="300"/>
            <ac:picMk id="12" creationId="{3FD73108-ECD1-C22A-9937-3B2512C31872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6:07.491" v="534" actId="962"/>
          <ac:picMkLst>
            <pc:docMk/>
            <pc:sldMk cId="3189549133" sldId="300"/>
            <ac:picMk id="13" creationId="{71E43120-BB70-BB47-19D9-96993A02B26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6:08.276" v="536" actId="962"/>
          <ac:picMkLst>
            <pc:docMk/>
            <pc:sldMk cId="3189549133" sldId="300"/>
            <ac:picMk id="14" creationId="{29F75DA5-4DD3-7CD2-D645-19E4C237653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6:10.041" v="540" actId="962"/>
          <ac:picMkLst>
            <pc:docMk/>
            <pc:sldMk cId="3189549133" sldId="300"/>
            <ac:picMk id="15" creationId="{4CB025E2-4EDB-9BBC-93DB-1A13ADCD26B8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5:26.463" v="520" actId="962"/>
          <ac:picMkLst>
            <pc:docMk/>
            <pc:sldMk cId="3189549133" sldId="300"/>
            <ac:picMk id="16" creationId="{5A9FFA47-8033-DC4D-B889-791422B130B3}"/>
          </ac:picMkLst>
        </pc:picChg>
      </pc:sldChg>
      <pc:sldChg chg="addSp modSp mod">
        <pc:chgData name="Rhian Davies (Canolfan Gwasanaethau Cymraeg)" userId="0ba2bcf1-5113-42de-8d05-ea1bf95c3fe2" providerId="ADAL" clId="{6568377B-371D-4D5B-AC9F-F35AA70FA727}" dt="2025-07-07T12:22:06.364" v="966" actId="13244"/>
        <pc:sldMkLst>
          <pc:docMk/>
          <pc:sldMk cId="3534279761" sldId="301"/>
        </pc:sldMkLst>
        <pc:spChg chg="add mod ord">
          <ac:chgData name="Rhian Davies (Canolfan Gwasanaethau Cymraeg)" userId="0ba2bcf1-5113-42de-8d05-ea1bf95c3fe2" providerId="ADAL" clId="{6568377B-371D-4D5B-AC9F-F35AA70FA727}" dt="2025-07-07T12:22:06.364" v="966" actId="13244"/>
          <ac:spMkLst>
            <pc:docMk/>
            <pc:sldMk cId="3534279761" sldId="301"/>
            <ac:spMk id="2" creationId="{B17CBC3E-C546-D932-A250-9E21BA27A4CB}"/>
          </ac:spMkLst>
        </pc:spChg>
        <pc:spChg chg="ord">
          <ac:chgData name="Rhian Davies (Canolfan Gwasanaethau Cymraeg)" userId="0ba2bcf1-5113-42de-8d05-ea1bf95c3fe2" providerId="ADAL" clId="{6568377B-371D-4D5B-AC9F-F35AA70FA727}" dt="2025-07-04T15:17:51.029" v="13" actId="13244"/>
          <ac:spMkLst>
            <pc:docMk/>
            <pc:sldMk cId="3534279761" sldId="301"/>
            <ac:spMk id="9" creationId="{EB1E726B-AC35-82E9-F7BB-3721093651F8}"/>
          </ac:spMkLst>
        </pc:spChg>
        <pc:picChg chg="mod ord">
          <ac:chgData name="Rhian Davies (Canolfan Gwasanaethau Cymraeg)" userId="0ba2bcf1-5113-42de-8d05-ea1bf95c3fe2" providerId="ADAL" clId="{6568377B-371D-4D5B-AC9F-F35AA70FA727}" dt="2025-07-07T11:27:39.982" v="578" actId="962"/>
          <ac:picMkLst>
            <pc:docMk/>
            <pc:sldMk cId="3534279761" sldId="301"/>
            <ac:picMk id="3" creationId="{19480AF9-2FB9-370B-765E-CC229E6B6DEB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26.301" v="570" actId="962"/>
          <ac:picMkLst>
            <pc:docMk/>
            <pc:sldMk cId="3534279761" sldId="301"/>
            <ac:picMk id="4" creationId="{8D1AB9EB-4A8C-1E92-B9FD-E7A71315AAF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35.240" v="572" actId="962"/>
          <ac:picMkLst>
            <pc:docMk/>
            <pc:sldMk cId="3534279761" sldId="301"/>
            <ac:picMk id="5" creationId="{7A1897EB-4EF0-6802-0C47-42FEC31534DA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36.899" v="574" actId="962"/>
          <ac:picMkLst>
            <pc:docMk/>
            <pc:sldMk cId="3534279761" sldId="301"/>
            <ac:picMk id="6" creationId="{A03467ED-581A-CF71-A02A-A573008816CE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8:08.381" v="592" actId="962"/>
          <ac:picMkLst>
            <pc:docMk/>
            <pc:sldMk cId="3534279761" sldId="301"/>
            <ac:picMk id="7" creationId="{78EBCF78-053B-889C-F602-0538DE145ADA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38.534" v="576" actId="962"/>
          <ac:picMkLst>
            <pc:docMk/>
            <pc:sldMk cId="3534279761" sldId="301"/>
            <ac:picMk id="8" creationId="{4595551D-33CA-7C1A-DB63-FCDE90DB4AA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7:49.666" v="580" actId="962"/>
          <ac:picMkLst>
            <pc:docMk/>
            <pc:sldMk cId="3534279761" sldId="301"/>
            <ac:picMk id="10" creationId="{F8772D00-7F8F-A6C7-B2D5-0D58C04BC1A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28:00.090" v="582" actId="962"/>
          <ac:picMkLst>
            <pc:docMk/>
            <pc:sldMk cId="3534279761" sldId="301"/>
            <ac:picMk id="11" creationId="{492B0726-7B4E-402C-0D0D-DCFE76157237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8:06.335" v="588" actId="962"/>
          <ac:picMkLst>
            <pc:docMk/>
            <pc:sldMk cId="3534279761" sldId="301"/>
            <ac:picMk id="12" creationId="{4AE1F0AF-0F5B-EA62-9CC0-E3299F45E41D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8:02.527" v="584" actId="962"/>
          <ac:picMkLst>
            <pc:docMk/>
            <pc:sldMk cId="3534279761" sldId="301"/>
            <ac:picMk id="13" creationId="{D0EA5755-459B-A105-A6AC-939699EAD311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8:03.870" v="586" actId="962"/>
          <ac:picMkLst>
            <pc:docMk/>
            <pc:sldMk cId="3534279761" sldId="301"/>
            <ac:picMk id="14" creationId="{C169DA07-444B-0C38-1924-6EA16C7EC0B2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8:07.331" v="590" actId="962"/>
          <ac:picMkLst>
            <pc:docMk/>
            <pc:sldMk cId="3534279761" sldId="301"/>
            <ac:picMk id="15" creationId="{441FF496-658E-27C5-BBD6-B964275986F8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1:27:15.331" v="568" actId="962"/>
          <ac:picMkLst>
            <pc:docMk/>
            <pc:sldMk cId="3534279761" sldId="301"/>
            <ac:picMk id="16" creationId="{54D4357D-BA4C-F384-DED5-34F2EC36C905}"/>
          </ac:picMkLst>
        </pc:picChg>
      </pc:sldChg>
      <pc:sldChg chg="addSp delSp modSp mod">
        <pc:chgData name="Rhian Davies (Canolfan Gwasanaethau Cymraeg)" userId="0ba2bcf1-5113-42de-8d05-ea1bf95c3fe2" providerId="ADAL" clId="{6568377B-371D-4D5B-AC9F-F35AA70FA727}" dt="2025-07-07T12:31:31.911" v="1083" actId="13244"/>
        <pc:sldMkLst>
          <pc:docMk/>
          <pc:sldMk cId="141688497" sldId="302"/>
        </pc:sldMkLst>
        <pc:spChg chg="ord">
          <ac:chgData name="Rhian Davies (Canolfan Gwasanaethau Cymraeg)" userId="0ba2bcf1-5113-42de-8d05-ea1bf95c3fe2" providerId="ADAL" clId="{6568377B-371D-4D5B-AC9F-F35AA70FA727}" dt="2025-07-07T12:30:37.629" v="1074"/>
          <ac:spMkLst>
            <pc:docMk/>
            <pc:sldMk cId="141688497" sldId="302"/>
            <ac:spMk id="6" creationId="{112364B4-1ECF-B859-66A5-6D20438DAA35}"/>
          </ac:spMkLst>
        </pc:spChg>
        <pc:spChg chg="add mod ord">
          <ac:chgData name="Rhian Davies (Canolfan Gwasanaethau Cymraeg)" userId="0ba2bcf1-5113-42de-8d05-ea1bf95c3fe2" providerId="ADAL" clId="{6568377B-371D-4D5B-AC9F-F35AA70FA727}" dt="2025-07-07T12:30:31.505" v="1071"/>
          <ac:spMkLst>
            <pc:docMk/>
            <pc:sldMk cId="141688497" sldId="302"/>
            <ac:spMk id="21" creationId="{57368C4C-D96F-5640-E847-8978EC2A5A1D}"/>
          </ac:spMkLst>
        </pc:spChg>
        <pc:spChg chg="ord">
          <ac:chgData name="Rhian Davies (Canolfan Gwasanaethau Cymraeg)" userId="0ba2bcf1-5113-42de-8d05-ea1bf95c3fe2" providerId="ADAL" clId="{6568377B-371D-4D5B-AC9F-F35AA70FA727}" dt="2025-07-07T12:31:31.911" v="1083" actId="13244"/>
          <ac:spMkLst>
            <pc:docMk/>
            <pc:sldMk cId="141688497" sldId="302"/>
            <ac:spMk id="22" creationId="{8B122703-261C-5F24-93F0-17F870F63687}"/>
          </ac:spMkLst>
        </pc:spChg>
        <pc:spChg chg="add del">
          <ac:chgData name="Rhian Davies (Canolfan Gwasanaethau Cymraeg)" userId="0ba2bcf1-5113-42de-8d05-ea1bf95c3fe2" providerId="ADAL" clId="{6568377B-371D-4D5B-AC9F-F35AA70FA727}" dt="2025-07-07T11:34:13.162" v="864" actId="22"/>
          <ac:spMkLst>
            <pc:docMk/>
            <pc:sldMk cId="141688497" sldId="302"/>
            <ac:spMk id="26" creationId="{1C0944E2-77B4-2E20-09CA-ACDA6EC72296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34:03.773" v="862" actId="962"/>
          <ac:picMkLst>
            <pc:docMk/>
            <pc:sldMk cId="141688497" sldId="302"/>
            <ac:picMk id="2" creationId="{87FE6B16-321D-86F0-A077-3F086E737B5C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2:30:41.619" v="1075" actId="962"/>
          <ac:picMkLst>
            <pc:docMk/>
            <pc:sldMk cId="141688497" sldId="302"/>
            <ac:picMk id="3" creationId="{A907484D-1D2F-0BD6-DBEA-AAD78E336854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4:17.032" v="868" actId="962"/>
          <ac:picMkLst>
            <pc:docMk/>
            <pc:sldMk cId="141688497" sldId="302"/>
            <ac:picMk id="4" creationId="{77957859-F542-3888-E4F9-D3B25F3BF9A6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0:46.138" v="1076" actId="13244"/>
          <ac:picMkLst>
            <pc:docMk/>
            <pc:sldMk cId="141688497" sldId="302"/>
            <ac:picMk id="5" creationId="{0A66279F-C65D-8680-B84E-B1E873A7155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4:18.884" v="872" actId="962"/>
          <ac:picMkLst>
            <pc:docMk/>
            <pc:sldMk cId="141688497" sldId="302"/>
            <ac:picMk id="7" creationId="{E989FD2A-34DB-EA5C-CFFC-989B27028B99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0:53.546" v="1077" actId="13244"/>
          <ac:picMkLst>
            <pc:docMk/>
            <pc:sldMk cId="141688497" sldId="302"/>
            <ac:picMk id="8" creationId="{F24B796A-8B70-8838-8184-A129BBFBFFE0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4:20.548" v="876" actId="962"/>
          <ac:picMkLst>
            <pc:docMk/>
            <pc:sldMk cId="141688497" sldId="302"/>
            <ac:picMk id="9" creationId="{49CC8607-A5DD-B897-A635-2E0F5383DD5D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1:09.713" v="1080" actId="13244"/>
          <ac:picMkLst>
            <pc:docMk/>
            <pc:sldMk cId="141688497" sldId="302"/>
            <ac:picMk id="10" creationId="{141A4E19-A6D9-2406-19A6-7B42080EAA59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1:19.716" v="1081" actId="13244"/>
          <ac:picMkLst>
            <pc:docMk/>
            <pc:sldMk cId="141688497" sldId="302"/>
            <ac:picMk id="14" creationId="{A5239192-3B5A-7C1C-9E89-44413437C2A5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1:03.695" v="1079" actId="13244"/>
          <ac:picMkLst>
            <pc:docMk/>
            <pc:sldMk cId="141688497" sldId="302"/>
            <ac:picMk id="17" creationId="{057D97AE-BC01-1A81-E4F8-AD412909E6CE}"/>
          </ac:picMkLst>
        </pc:picChg>
        <pc:picChg chg="mod ord">
          <ac:chgData name="Rhian Davies (Canolfan Gwasanaethau Cymraeg)" userId="0ba2bcf1-5113-42de-8d05-ea1bf95c3fe2" providerId="ADAL" clId="{6568377B-371D-4D5B-AC9F-F35AA70FA727}" dt="2025-07-07T12:31:22.305" v="1082" actId="13244"/>
          <ac:picMkLst>
            <pc:docMk/>
            <pc:sldMk cId="141688497" sldId="302"/>
            <ac:picMk id="18" creationId="{A9A93F38-6937-8C3B-1F7E-09C7DCD9E4CF}"/>
          </ac:picMkLst>
        </pc:picChg>
      </pc:sldChg>
      <pc:sldChg chg="modSp mod">
        <pc:chgData name="Rhian Davies (Canolfan Gwasanaethau Cymraeg)" userId="0ba2bcf1-5113-42de-8d05-ea1bf95c3fe2" providerId="ADAL" clId="{6568377B-371D-4D5B-AC9F-F35AA70FA727}" dt="2025-07-07T11:35:23.908" v="894" actId="962"/>
        <pc:sldMkLst>
          <pc:docMk/>
          <pc:sldMk cId="3458031428" sldId="303"/>
        </pc:sldMkLst>
        <pc:spChg chg="mod">
          <ac:chgData name="Rhian Davies (Canolfan Gwasanaethau Cymraeg)" userId="0ba2bcf1-5113-42de-8d05-ea1bf95c3fe2" providerId="ADAL" clId="{6568377B-371D-4D5B-AC9F-F35AA70FA727}" dt="2025-07-04T15:38:31.066" v="314" actId="20577"/>
          <ac:spMkLst>
            <pc:docMk/>
            <pc:sldMk cId="3458031428" sldId="303"/>
            <ac:spMk id="2" creationId="{B2D1AD09-56DD-7D54-F76A-E5433C10D249}"/>
          </ac:spMkLst>
        </pc:spChg>
        <pc:picChg chg="mod">
          <ac:chgData name="Rhian Davies (Canolfan Gwasanaethau Cymraeg)" userId="0ba2bcf1-5113-42de-8d05-ea1bf95c3fe2" providerId="ADAL" clId="{6568377B-371D-4D5B-AC9F-F35AA70FA727}" dt="2025-07-07T11:35:01.185" v="890" actId="962"/>
          <ac:picMkLst>
            <pc:docMk/>
            <pc:sldMk cId="3458031428" sldId="303"/>
            <ac:picMk id="4" creationId="{949ED306-1D2F-00A5-DD9E-6AEEBCDB97FF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5:13.504" v="892" actId="962"/>
          <ac:picMkLst>
            <pc:docMk/>
            <pc:sldMk cId="3458031428" sldId="303"/>
            <ac:picMk id="8" creationId="{8181856F-D006-8B83-E79B-F37D4FE44689}"/>
          </ac:picMkLst>
        </pc:picChg>
        <pc:picChg chg="mod">
          <ac:chgData name="Rhian Davies (Canolfan Gwasanaethau Cymraeg)" userId="0ba2bcf1-5113-42de-8d05-ea1bf95c3fe2" providerId="ADAL" clId="{6568377B-371D-4D5B-AC9F-F35AA70FA727}" dt="2025-07-07T11:35:23.908" v="894" actId="962"/>
          <ac:picMkLst>
            <pc:docMk/>
            <pc:sldMk cId="3458031428" sldId="303"/>
            <ac:picMk id="9" creationId="{1BDADBE5-8BB4-2CB4-43AF-D1FEDE7A5502}"/>
          </ac:picMkLst>
        </pc:picChg>
      </pc:sldChg>
      <pc:sldChg chg="modSp mod">
        <pc:chgData name="Rhian Davies (Canolfan Gwasanaethau Cymraeg)" userId="0ba2bcf1-5113-42de-8d05-ea1bf95c3fe2" providerId="ADAL" clId="{6568377B-371D-4D5B-AC9F-F35AA70FA727}" dt="2025-07-07T11:34:48.826" v="886" actId="962"/>
        <pc:sldMkLst>
          <pc:docMk/>
          <pc:sldMk cId="2388833101" sldId="304"/>
        </pc:sldMkLst>
        <pc:picChg chg="mod">
          <ac:chgData name="Rhian Davies (Canolfan Gwasanaethau Cymraeg)" userId="0ba2bcf1-5113-42de-8d05-ea1bf95c3fe2" providerId="ADAL" clId="{6568377B-371D-4D5B-AC9F-F35AA70FA727}" dt="2025-07-07T11:34:48.826" v="886" actId="962"/>
          <ac:picMkLst>
            <pc:docMk/>
            <pc:sldMk cId="2388833101" sldId="304"/>
            <ac:picMk id="6" creationId="{2036C4A3-6283-C541-94B2-AD848CA778CA}"/>
          </ac:picMkLst>
        </pc:picChg>
      </pc:sldChg>
      <pc:sldChg chg="modSp mod">
        <pc:chgData name="Rhian Davies (Canolfan Gwasanaethau Cymraeg)" userId="0ba2bcf1-5113-42de-8d05-ea1bf95c3fe2" providerId="ADAL" clId="{6568377B-371D-4D5B-AC9F-F35AA70FA727}" dt="2025-07-07T11:34:52.259" v="888" actId="962"/>
        <pc:sldMkLst>
          <pc:docMk/>
          <pc:sldMk cId="3108276265" sldId="305"/>
        </pc:sldMkLst>
        <pc:picChg chg="mod">
          <ac:chgData name="Rhian Davies (Canolfan Gwasanaethau Cymraeg)" userId="0ba2bcf1-5113-42de-8d05-ea1bf95c3fe2" providerId="ADAL" clId="{6568377B-371D-4D5B-AC9F-F35AA70FA727}" dt="2025-07-07T11:34:52.259" v="888" actId="962"/>
          <ac:picMkLst>
            <pc:docMk/>
            <pc:sldMk cId="3108276265" sldId="305"/>
            <ac:picMk id="6" creationId="{0A58E6E6-9B0F-48CD-81E8-1E47AC9D73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BC8B-CF19-4BA1-BAB2-E956BEFC2D5C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5D5F-C33E-4ADE-BF14-20A6967AE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6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A5D5F-C33E-4ADE-BF14-20A6967AE8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7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0E93-B77F-9460-E43C-7DBAD23DA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C202E-BC1B-9166-ADE3-BD550780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C993-97BE-698D-964B-A6510EA1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246" y="6166338"/>
            <a:ext cx="11605846" cy="555137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0EC4CBEB-AA3D-C718-D326-2A93B85F2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908" y="5824189"/>
            <a:ext cx="2227384" cy="966871"/>
          </a:xfrm>
          <a:prstGeom prst="rect">
            <a:avLst/>
          </a:prstGeom>
        </p:spPr>
      </p:pic>
      <p:pic>
        <p:nvPicPr>
          <p:cNvPr id="10" name="Picture 9" descr="A black bird with black text&#10;&#10;Description automatically generated">
            <a:extLst>
              <a:ext uri="{FF2B5EF4-FFF2-40B4-BE49-F238E27FC236}">
                <a16:creationId xmlns:a16="http://schemas.microsoft.com/office/drawing/2014/main" id="{2F53CBC5-9B7A-FB4B-0010-31BCC1D04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2673" y="6080816"/>
            <a:ext cx="1575542" cy="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2E38-333D-1356-6D35-0059297A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54BBF-34C8-76EF-AE1E-2F7A620F4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C5A6-A872-1870-3582-BFC046EC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24255-3C4F-AE3F-4057-3285FFA0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67D3-E38E-9964-C3A4-899A1714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708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F9501-8C2A-DAB5-10BB-C275F206C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C99F-7D29-BC6D-9095-E538B0E9A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85F9-1D3B-C837-AEAD-C04A1A7F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F311-628C-562C-2D97-4A9A653E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8A77C-8965-660A-AEF0-515F214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2011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C2BA-8D62-585F-7C2D-1F1309A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649F-F88E-A384-C8A9-4A95A1CB5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F591-AC62-F10E-938B-EECF6848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2C8B-A504-ECE1-9EC6-0D582A1B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662B-2F3E-E5FE-4AFA-10EA9F29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73EDB442-5957-2EC6-895C-374ABCFD8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4" y="5832061"/>
            <a:ext cx="2210811" cy="959677"/>
          </a:xfrm>
          <a:prstGeom prst="rect">
            <a:avLst/>
          </a:prstGeom>
        </p:spPr>
      </p:pic>
      <p:pic>
        <p:nvPicPr>
          <p:cNvPr id="8" name="Picture 7" descr="A black bird with black text&#10;&#10;Description automatically generated">
            <a:extLst>
              <a:ext uri="{FF2B5EF4-FFF2-40B4-BE49-F238E27FC236}">
                <a16:creationId xmlns:a16="http://schemas.microsoft.com/office/drawing/2014/main" id="{3F3F302E-13CD-3DD8-ABD0-61B3F25A0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995"/>
          <a:stretch/>
        </p:blipFill>
        <p:spPr>
          <a:xfrm>
            <a:off x="10375901" y="6044749"/>
            <a:ext cx="1435099" cy="6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F110-B58A-3D37-CA48-DB469C7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C1ED6-BF51-3EBE-2499-D346D149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7E40-876D-4857-F6D2-4DE8F44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2C7A-D0F2-64C4-57DD-5EEC77AC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3EBF-8F08-E2E4-18FB-15448BF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345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61A1-6606-9ECE-C32C-69661147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4474-89D5-B996-2727-1AE4610BA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B929-F8E8-A0C3-45CE-9A97F4AF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D210-B652-C239-AF9E-C122ACAB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CC0A1-8395-EEDB-78A4-D0D995A3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DA85-0885-1086-B381-97F3014E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858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D5FE-3B4A-F63A-C321-1C430024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AFE11-BD69-B0FE-9B7F-AD12BD22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50440-BF85-3EC6-AEAA-D23DE092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CCCAF-383D-7623-7134-73B82BD4F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7F509-78CA-9CDC-7581-1CB11BD3E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CCE8F-94E4-498C-BF1E-B91D5338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97CC2-513B-23AA-697F-E8F29262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91713-35AF-3CD0-B0B0-F9A3CB20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60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5680-9BCA-AC4A-FDDD-5F96726B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1E119-A548-ECB0-9A05-3A10AF16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21764-FF9E-4116-F32D-4151190B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4B866-915C-8EA0-57EB-B24ADE6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5085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843AC-6DD1-FF9C-5911-768EA5AC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680D1-DB23-561C-CB74-5AAA2394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BC11B-F938-AC79-7947-63451431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1498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A89F-5365-6DB0-C129-A2942F9E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6A56-EFB5-EDA9-B394-C8317217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0C488-D6BA-0EFB-3C25-331C7A24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11F8E-527A-002F-BCC2-63A662AC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D5D2-756F-D1CF-0B06-C306B8BC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99E7-888A-1865-983B-0F5ED446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9915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E07D-9B85-2121-D8B5-546B1D6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D8D77-4AC0-8F5B-0B33-2342126B4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C6D4A-30C7-0177-4B2B-8310E4DF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D48A3-EC5C-49B6-9143-134BE3E3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AA22B-25A3-A0A9-2500-E845AF29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EA07-AEAB-E6F5-555E-533A206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1013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0425F-C07D-393F-BAFD-3E6E7600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y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5454F-9211-9BCF-B907-D540EF0F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y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C02C7-0422-EA68-1E58-78713E439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D10298-B2EF-F74C-AADB-3C358CB4745E}" type="datetimeFigureOut">
              <a:rPr lang="cy-GB" smtClean="0"/>
              <a:t>07/07/2025</a:t>
            </a:fld>
            <a:endParaRPr lang="cy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16DB3-6FE1-B4F0-856D-FA5BDD99D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ADBE-03B5-CA98-AD49-0694BFCB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F1746-E58F-2943-9DCE-8A52998AC1A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885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F4F4-997C-E8AB-6FC0-D834B1374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CBBA3-56C6-FEEE-8566-54D08F922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4" name="Picture 3" descr="Cefndir stadiwm pêl droed, cae gwyrdd wedi'i farcio, awyr las â chymylau a seddi coch.">
            <a:extLst>
              <a:ext uri="{FF2B5EF4-FFF2-40B4-BE49-F238E27FC236}">
                <a16:creationId xmlns:a16="http://schemas.microsoft.com/office/drawing/2014/main" id="{3BEF4FAD-7FD1-1749-4C79-BE1B18D8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20" b="17991"/>
          <a:stretch/>
        </p:blipFill>
        <p:spPr>
          <a:xfrm>
            <a:off x="-1504" y="-935767"/>
            <a:ext cx="12191980" cy="7793767"/>
          </a:xfrm>
          <a:prstGeom prst="rect">
            <a:avLst/>
          </a:prstGeom>
        </p:spPr>
      </p:pic>
      <p:pic>
        <p:nvPicPr>
          <p:cNvPr id="6" name="Picture 5" descr="Teitl 'Cymeriadau Difyr' ar gefndir gwyn mewn glas tywyll">
            <a:extLst>
              <a:ext uri="{FF2B5EF4-FFF2-40B4-BE49-F238E27FC236}">
                <a16:creationId xmlns:a16="http://schemas.microsoft.com/office/drawing/2014/main" id="{7B3D71D3-99F8-1960-634F-F14A9AB4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15" y="161847"/>
            <a:ext cx="10035022" cy="1438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E77BE-04F2-D9AD-5B40-DC0849B0491E}"/>
              </a:ext>
            </a:extLst>
          </p:cNvPr>
          <p:cNvSpPr txBox="1"/>
          <p:nvPr/>
        </p:nvSpPr>
        <p:spPr>
          <a:xfrm>
            <a:off x="2043583" y="1894007"/>
            <a:ext cx="790148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6600" dirty="0"/>
              <a:t>Odrifau ac Eilrifau</a:t>
            </a:r>
          </a:p>
        </p:txBody>
      </p:sp>
      <p:pic>
        <p:nvPicPr>
          <p:cNvPr id="8" name="Picture 7" descr="Logo Adnodd gyda sgwariau lliwgar mewn cylch">
            <a:extLst>
              <a:ext uri="{FF2B5EF4-FFF2-40B4-BE49-F238E27FC236}">
                <a16:creationId xmlns:a16="http://schemas.microsoft.com/office/drawing/2014/main" id="{93311434-7959-629E-454A-73C78BE79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297" y="5878625"/>
            <a:ext cx="2256189" cy="979375"/>
          </a:xfrm>
          <a:prstGeom prst="rect">
            <a:avLst/>
          </a:prstGeom>
        </p:spPr>
      </p:pic>
      <p:pic>
        <p:nvPicPr>
          <p:cNvPr id="9" name="Picture 8" descr="Logo Peniarth gyda aderyn du ar law">
            <a:extLst>
              <a:ext uri="{FF2B5EF4-FFF2-40B4-BE49-F238E27FC236}">
                <a16:creationId xmlns:a16="http://schemas.microsoft.com/office/drawing/2014/main" id="{25FFC2D8-25FF-F9D3-D4AA-C9A6CDB175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95"/>
          <a:stretch/>
        </p:blipFill>
        <p:spPr>
          <a:xfrm>
            <a:off x="6242704" y="5878625"/>
            <a:ext cx="2050395" cy="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6AEC-C1EA-CA8C-6D39-16D163D22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2331BB-A7CB-0823-C878-65739FD9E1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8?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780DAD0-2C0C-D2EF-86C6-1015DD800E7E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089B2A5-B243-E8EA-2281-6206CE7F81B0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8 yn </a:t>
            </a:r>
            <a:r>
              <a:rPr lang="en-GB" sz="2400" u="sng" noProof="1">
                <a:solidFill>
                  <a:schemeClr val="accent4">
                    <a:lumMod val="75000"/>
                  </a:schemeClr>
                </a:solidFill>
              </a:rPr>
              <a:t>eilrif</a:t>
            </a:r>
            <a:r>
              <a:rPr lang="en-GB" sz="2400" b="0" noProof="1"/>
              <a:t>. </a:t>
            </a:r>
          </a:p>
          <a:p>
            <a:pPr algn="ctr"/>
            <a:r>
              <a:rPr lang="en-GB" sz="2200" b="0" noProof="1">
                <a:latin typeface="+mn-lt"/>
              </a:rPr>
              <a:t>Rydyn ni’n gallu rhoi’r peli mewn parau a does dim un bêl ar ôl. 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A91C7406-1B21-6444-6C95-24326417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02C8A8E3-4A75-C9A1-02C6-27E321D6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2129651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4BBEB311-6B2F-8FF6-9A06-E8377A6E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37" y="2129650"/>
            <a:ext cx="1259496" cy="1234397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2B4FB8BF-3F40-C19D-3B82-B84D2430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23" y="2129649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B4B68562-463C-74F1-C68B-7819E2C7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81840519-F470-1C6D-6F07-B414EA3C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3883393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7A1ABADF-A144-230B-1B0C-903FB907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70" y="3837036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C8CDBD96-650A-DE5D-F1DA-419DFC34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23" y="3837035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6D3EAD4F-A923-626D-294D-FAAB60AB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5B7D-922D-B740-6DF6-2593CC6C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CB18EA0-CDF4-36DF-2244-99B02CC625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9?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65D2018-E60B-A01A-CDFB-D37C9A0CF5DA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9CE05B6-8021-FD14-40FE-26DC82159CCF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9 yn </a:t>
            </a:r>
            <a:r>
              <a:rPr lang="cy-GB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odrif</a:t>
            </a:r>
            <a:r>
              <a:rPr lang="cy-GB" sz="2400" b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GB" sz="2400" b="0" noProof="1">
                <a:latin typeface="+mn-lt"/>
              </a:rPr>
              <a:t> </a:t>
            </a:r>
          </a:p>
          <a:p>
            <a:pPr algn="ctr"/>
            <a:r>
              <a:rPr lang="en-GB" sz="2200" b="0" noProof="1">
                <a:latin typeface="+mn-lt"/>
              </a:rPr>
              <a:t>Pan ydyn ni’n rhoi’r peli mewn parau, mae un bêl ar ôl.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032B48B0-3031-65A9-929B-F9464ED6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171" y="2129647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C954F876-59F7-3F1C-AC33-237CD3A9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57" y="2083188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F110D129-9FB1-0419-8100-C2D192D6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43" y="2083188"/>
            <a:ext cx="1259496" cy="1234397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980B699B-3A99-B4AB-897A-FD4CB870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29" y="2083187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1AC744F1-CFA4-959C-13FD-2D266E85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23" y="2083186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F3D0FF94-9067-87FE-6B1B-7030705E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46" y="3883393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6F2E57C0-ED2C-D6E5-6F3D-A2F9D7B2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93" y="3883393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8B6DB8B0-061E-A87C-005F-E8B41C68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43" y="3837035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240F26AE-34D1-9C55-1417-7173C99F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29" y="3883392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AA9062DA-76C1-4BBE-D345-C28EF91E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518" y="5016674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B142-FFE4-533E-D9A0-438F5B10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E0408B6-4A90-4B50-0F9E-1144ED74BF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10?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5F3A969-4C50-F5C4-6712-AFAB4C72DCD4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125265E-0BC2-1F50-437F-AD0571249A20}"/>
              </a:ext>
            </a:extLst>
          </p:cNvPr>
          <p:cNvSpPr txBox="1">
            <a:spLocks/>
          </p:cNvSpPr>
          <p:nvPr/>
        </p:nvSpPr>
        <p:spPr>
          <a:xfrm>
            <a:off x="1582291" y="784511"/>
            <a:ext cx="8859065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400" b="0" noProof="1">
                <a:latin typeface="+mn-lt"/>
              </a:rPr>
              <a:t>Mae 10 yn </a:t>
            </a:r>
            <a:r>
              <a:rPr lang="en-GB" sz="2400" u="sng" noProof="1">
                <a:solidFill>
                  <a:schemeClr val="accent4">
                    <a:lumMod val="75000"/>
                  </a:schemeClr>
                </a:solidFill>
                <a:latin typeface="+mn-lt"/>
              </a:rPr>
              <a:t>eilrif</a:t>
            </a:r>
            <a:r>
              <a:rPr lang="en-GB" sz="2400" b="0" noProof="1">
                <a:latin typeface="+mn-lt"/>
              </a:rPr>
              <a:t>. </a:t>
            </a:r>
            <a:endParaRPr lang="en-GB" sz="2200" b="0" noProof="1">
              <a:latin typeface="+mn-lt"/>
            </a:endParaRPr>
          </a:p>
          <a:p>
            <a:pPr algn="ctr"/>
            <a:r>
              <a:rPr lang="en-GB" sz="2200" b="0" noProof="1">
                <a:latin typeface="+mn-lt"/>
              </a:rPr>
              <a:t>Rydyn ni’n gallu rhoi’r peli mewn parau a does dim un bêl ar ôl. 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DCF60288-318A-7BFD-4DCE-97B3CCE2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75" y="2129647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F24FA167-08E6-599F-EE4B-83F40A7A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82" y="2129647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7062D064-0361-AB8D-84C3-755F0273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33" y="2129647"/>
            <a:ext cx="1259496" cy="1234397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60E9B740-E691-AC91-9469-B1024C6E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84" y="2129646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C0F2D02F-627D-A06B-4095-2102AB44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35" y="2129645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DABD3151-43AC-4307-C1FA-0AAAF49E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50" y="3883393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044C3B09-CF87-E9F3-C6FB-31A67CE1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82" y="3864926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3897F4CE-46CB-ACA7-0D2D-2C56466F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01" y="3837035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CA75964F-7482-CE07-845B-A2EA06D0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20" y="3837035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">
            <a:extLst>
              <a:ext uri="{FF2B5EF4-FFF2-40B4-BE49-F238E27FC236}">
                <a16:creationId xmlns:a16="http://schemas.microsoft.com/office/drawing/2014/main" id="{B627F9E2-3BAE-1F3D-DA52-6803BFD8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839" y="3837034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1CEB51B4-6348-0D09-CAF3-A3606365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518" y="5016674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878FF-C78D-BD0B-57F9-049A0C0969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Cwestiwn </a:t>
            </a:r>
          </a:p>
        </p:txBody>
      </p:sp>
      <p:pic>
        <p:nvPicPr>
          <p:cNvPr id="16" name="Picture 15" descr="Cartŵn o ferch gyda gwallt cyrliog brown, sbectol melyn a'i breichiau ar led yn neidio">
            <a:extLst>
              <a:ext uri="{FF2B5EF4-FFF2-40B4-BE49-F238E27FC236}">
                <a16:creationId xmlns:a16="http://schemas.microsoft.com/office/drawing/2014/main" id="{7542CC09-160D-2E76-A389-399564D5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014" y="79706"/>
            <a:ext cx="1438825" cy="184132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D48CE4C-5280-F6D6-5FF1-DDB853A7577B}"/>
              </a:ext>
            </a:extLst>
          </p:cNvPr>
          <p:cNvSpPr txBox="1">
            <a:spLocks/>
          </p:cNvSpPr>
          <p:nvPr/>
        </p:nvSpPr>
        <p:spPr>
          <a:xfrm>
            <a:off x="2562160" y="518171"/>
            <a:ext cx="7067679" cy="1179514"/>
          </a:xfrm>
          <a:prstGeom prst="roundRect">
            <a:avLst>
              <a:gd name="adj" fmla="val 964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800" b="0" dirty="0">
                <a:latin typeface="+mn-lt"/>
              </a:rPr>
              <a:t>Edrychwch ar y peli ym mhob gôl. </a:t>
            </a:r>
          </a:p>
          <a:p>
            <a:pPr algn="ctr"/>
            <a:endParaRPr lang="cy-GB" sz="1400" b="0" dirty="0">
              <a:latin typeface="+mn-lt"/>
            </a:endParaRPr>
          </a:p>
          <a:p>
            <a:pPr algn="ctr"/>
            <a:r>
              <a:rPr lang="cy-GB" sz="2800" b="0" dirty="0">
                <a:latin typeface="+mn-lt"/>
              </a:rPr>
              <a:t>Beth ydych chi’n ei sylwi am y peli hyn?</a:t>
            </a:r>
            <a:endParaRPr lang="cy-GB" sz="2400" b="0" dirty="0">
              <a:latin typeface="+mn-lt"/>
            </a:endParaRPr>
          </a:p>
        </p:txBody>
      </p:sp>
      <p:pic>
        <p:nvPicPr>
          <p:cNvPr id="4" name="Picture 3" descr="Gôl pêl-droed gyda ffrâm ddu">
            <a:extLst>
              <a:ext uri="{FF2B5EF4-FFF2-40B4-BE49-F238E27FC236}">
                <a16:creationId xmlns:a16="http://schemas.microsoft.com/office/drawing/2014/main" id="{0DCE018D-0F67-A2B6-A583-760EC818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297435" y="2229630"/>
            <a:ext cx="5553669" cy="3993523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8C7AC7DB-08D1-ACEC-E362-575D49FE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2846827"/>
            <a:ext cx="1259496" cy="1234397"/>
          </a:xfrm>
          <a:prstGeom prst="rect">
            <a:avLst/>
          </a:prstGeom>
        </p:spPr>
      </p:pic>
      <p:pic>
        <p:nvPicPr>
          <p:cNvPr id="6" name="Picture 5" descr="Pêl-droed du a gwyn">
            <a:extLst>
              <a:ext uri="{FF2B5EF4-FFF2-40B4-BE49-F238E27FC236}">
                <a16:creationId xmlns:a16="http://schemas.microsoft.com/office/drawing/2014/main" id="{90783B2F-4706-83B8-A81B-DB1776BA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05" y="2846827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4216F335-BA48-50C9-EDD1-44E4D68D0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4226391"/>
            <a:ext cx="1259496" cy="1234397"/>
          </a:xfrm>
          <a:prstGeom prst="rect">
            <a:avLst/>
          </a:prstGeom>
        </p:spPr>
      </p:pic>
      <p:pic>
        <p:nvPicPr>
          <p:cNvPr id="10" name="Picture 9" descr="Gôl pêl-droed gyda ffrâm ddu">
            <a:extLst>
              <a:ext uri="{FF2B5EF4-FFF2-40B4-BE49-F238E27FC236}">
                <a16:creationId xmlns:a16="http://schemas.microsoft.com/office/drawing/2014/main" id="{B7276A35-4C82-DF4D-9E0B-44947E3E0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6340895" y="2229629"/>
            <a:ext cx="5553670" cy="3993524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F7DC2D63-FECA-3C02-68DB-B483758F2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2889357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">
            <a:extLst>
              <a:ext uri="{FF2B5EF4-FFF2-40B4-BE49-F238E27FC236}">
                <a16:creationId xmlns:a16="http://schemas.microsoft.com/office/drawing/2014/main" id="{FBE19B9E-ABB0-7D71-E058-77E62BDB0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08" y="2889356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A7CBC68A-99BD-119B-A667-773A54342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31" y="2889356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D178922E-B8C7-F04E-C64A-7FB7692F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4226390"/>
            <a:ext cx="1259496" cy="1234397"/>
          </a:xfrm>
          <a:prstGeom prst="rect">
            <a:avLst/>
          </a:prstGeom>
        </p:spPr>
      </p:pic>
      <p:pic>
        <p:nvPicPr>
          <p:cNvPr id="15" name="Picture 14" descr="Pêl-droed du a gwyn">
            <a:extLst>
              <a:ext uri="{FF2B5EF4-FFF2-40B4-BE49-F238E27FC236}">
                <a16:creationId xmlns:a16="http://schemas.microsoft.com/office/drawing/2014/main" id="{F26A99A2-3963-DC36-C106-718BA4C88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60" y="4226390"/>
            <a:ext cx="1259496" cy="1234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DD3E44-B75A-A13A-5C9D-A59724D0F1E8}"/>
              </a:ext>
            </a:extLst>
          </p:cNvPr>
          <p:cNvSpPr txBox="1"/>
          <p:nvPr/>
        </p:nvSpPr>
        <p:spPr>
          <a:xfrm>
            <a:off x="2425405" y="5773874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64C9C-BDB7-7CA3-1D81-D2A5DF3FC279}"/>
              </a:ext>
            </a:extLst>
          </p:cNvPr>
          <p:cNvSpPr txBox="1"/>
          <p:nvPr/>
        </p:nvSpPr>
        <p:spPr>
          <a:xfrm>
            <a:off x="8552460" y="5771591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8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EDAD9-4E9B-D9C3-A002-EC7371E44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4E49CF-0B5B-2511-4F4A-670DD352C0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Cwestiwn 1</a:t>
            </a:r>
          </a:p>
        </p:txBody>
      </p:sp>
      <p:pic>
        <p:nvPicPr>
          <p:cNvPr id="16" name="Picture 15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5A9FFA47-8033-DC4D-B889-791422B1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014" y="79706"/>
            <a:ext cx="1438825" cy="184132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02873D5-DE59-699C-382C-64FCED879D9A}"/>
              </a:ext>
            </a:extLst>
          </p:cNvPr>
          <p:cNvSpPr txBox="1">
            <a:spLocks/>
          </p:cNvSpPr>
          <p:nvPr/>
        </p:nvSpPr>
        <p:spPr>
          <a:xfrm>
            <a:off x="2562160" y="230467"/>
            <a:ext cx="7067679" cy="1617979"/>
          </a:xfrm>
          <a:prstGeom prst="roundRect">
            <a:avLst>
              <a:gd name="adj" fmla="val 964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endParaRPr lang="cy-GB" sz="2800" b="0" dirty="0">
              <a:latin typeface="+mn-lt"/>
            </a:endParaRPr>
          </a:p>
          <a:p>
            <a:pPr algn="ctr"/>
            <a:r>
              <a:rPr lang="cy-GB" sz="2800" b="0" dirty="0">
                <a:latin typeface="+mn-lt"/>
              </a:rPr>
              <a:t>Maen nhw’n </a:t>
            </a:r>
            <a:r>
              <a:rPr lang="cy-GB" sz="28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odrifau</a:t>
            </a:r>
            <a:r>
              <a:rPr lang="cy-GB" sz="2800" b="0" dirty="0">
                <a:solidFill>
                  <a:schemeClr val="tx1"/>
                </a:solidFill>
                <a:latin typeface="+mn-lt"/>
              </a:rPr>
              <a:t>.</a:t>
            </a:r>
            <a:endParaRPr lang="cy-GB" sz="2400" b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cy-GB" sz="1050" b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cy-GB" sz="2800" b="0" noProof="1">
                <a:solidFill>
                  <a:schemeClr val="tx1"/>
                </a:solidFill>
                <a:latin typeface="+mn-lt"/>
              </a:rPr>
              <a:t>Pan ydyn </a:t>
            </a:r>
            <a:r>
              <a:rPr lang="en-GB" sz="2800" b="0" noProof="1">
                <a:solidFill>
                  <a:schemeClr val="tx1"/>
                </a:solidFill>
                <a:latin typeface="+mn-lt"/>
              </a:rPr>
              <a:t>ni’n rhoi’r peli mewn parau, </a:t>
            </a:r>
          </a:p>
          <a:p>
            <a:pPr algn="ctr"/>
            <a:r>
              <a:rPr lang="en-GB" sz="2800" b="0" noProof="1">
                <a:solidFill>
                  <a:schemeClr val="tx1"/>
                </a:solidFill>
                <a:latin typeface="+mn-lt"/>
              </a:rPr>
              <a:t>mae un ar ôl. </a:t>
            </a:r>
          </a:p>
          <a:p>
            <a:pPr algn="ctr"/>
            <a:endParaRPr lang="cy-GB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Gôl pêl-droed gyda ffrâm ddu">
            <a:extLst>
              <a:ext uri="{FF2B5EF4-FFF2-40B4-BE49-F238E27FC236}">
                <a16:creationId xmlns:a16="http://schemas.microsoft.com/office/drawing/2014/main" id="{D8344BF8-A1F4-F93B-14CE-28807654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297435" y="2229630"/>
            <a:ext cx="5553669" cy="3993523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10379824-E602-C598-693D-81C1D1F6B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2846827"/>
            <a:ext cx="1259496" cy="1234397"/>
          </a:xfrm>
          <a:prstGeom prst="rect">
            <a:avLst/>
          </a:prstGeom>
        </p:spPr>
      </p:pic>
      <p:pic>
        <p:nvPicPr>
          <p:cNvPr id="6" name="Picture 5" descr="Pêl-droed du a gwyn">
            <a:extLst>
              <a:ext uri="{FF2B5EF4-FFF2-40B4-BE49-F238E27FC236}">
                <a16:creationId xmlns:a16="http://schemas.microsoft.com/office/drawing/2014/main" id="{ED5749A5-5A34-9B09-0AE9-B18A0ABF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05" y="2846827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72D89296-1F9D-7796-5957-D840B4C25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4226391"/>
            <a:ext cx="1259496" cy="1234397"/>
          </a:xfrm>
          <a:prstGeom prst="rect">
            <a:avLst/>
          </a:prstGeom>
        </p:spPr>
      </p:pic>
      <p:pic>
        <p:nvPicPr>
          <p:cNvPr id="10" name="Picture 9" descr="Gôl pêl-droed gyda ffrâm ddu">
            <a:extLst>
              <a:ext uri="{FF2B5EF4-FFF2-40B4-BE49-F238E27FC236}">
                <a16:creationId xmlns:a16="http://schemas.microsoft.com/office/drawing/2014/main" id="{9AA24A04-EBB9-A5ED-BB06-9EA653C9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6340895" y="2229629"/>
            <a:ext cx="5553670" cy="3993524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9AF88905-878E-2234-1A64-2AD315F04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2889357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">
            <a:extLst>
              <a:ext uri="{FF2B5EF4-FFF2-40B4-BE49-F238E27FC236}">
                <a16:creationId xmlns:a16="http://schemas.microsoft.com/office/drawing/2014/main" id="{71E43120-BB70-BB47-19D9-96993A02B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08" y="2889356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29F75DA5-4DD3-7CD2-D645-19E4C237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31" y="2889356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3FD73108-ECD1-C22A-9937-3B2512C31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4226390"/>
            <a:ext cx="1259496" cy="1234397"/>
          </a:xfrm>
          <a:prstGeom prst="rect">
            <a:avLst/>
          </a:prstGeom>
        </p:spPr>
      </p:pic>
      <p:pic>
        <p:nvPicPr>
          <p:cNvPr id="15" name="Picture 14" descr="Pêl-droed du a gwyn">
            <a:extLst>
              <a:ext uri="{FF2B5EF4-FFF2-40B4-BE49-F238E27FC236}">
                <a16:creationId xmlns:a16="http://schemas.microsoft.com/office/drawing/2014/main" id="{4CB025E2-4EDB-9BBC-93DB-1A13ADCD2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60" y="4226390"/>
            <a:ext cx="1259496" cy="1234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A334B2-02F6-7D18-1369-7FE5A8620339}"/>
              </a:ext>
            </a:extLst>
          </p:cNvPr>
          <p:cNvSpPr txBox="1"/>
          <p:nvPr/>
        </p:nvSpPr>
        <p:spPr>
          <a:xfrm>
            <a:off x="2425405" y="5773874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531F8-420F-8D29-3BD3-FDF7DE089B2A}"/>
              </a:ext>
            </a:extLst>
          </p:cNvPr>
          <p:cNvSpPr txBox="1"/>
          <p:nvPr/>
        </p:nvSpPr>
        <p:spPr>
          <a:xfrm>
            <a:off x="8552460" y="5771591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954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4174-CE40-0F42-BC9E-AC6AB60D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C414EC-1E4E-7094-F7C8-9B18CE647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Cwestiwn 2</a:t>
            </a:r>
          </a:p>
        </p:txBody>
      </p:sp>
      <p:pic>
        <p:nvPicPr>
          <p:cNvPr id="16" name="Picture 15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D59B3A46-0303-D767-1E06-FC8A6131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014" y="79706"/>
            <a:ext cx="1438825" cy="1841326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FBBAFD2-B234-3D86-6557-B423C89728B2}"/>
              </a:ext>
            </a:extLst>
          </p:cNvPr>
          <p:cNvSpPr txBox="1">
            <a:spLocks/>
          </p:cNvSpPr>
          <p:nvPr/>
        </p:nvSpPr>
        <p:spPr>
          <a:xfrm>
            <a:off x="2562160" y="518171"/>
            <a:ext cx="7067679" cy="1179514"/>
          </a:xfrm>
          <a:prstGeom prst="roundRect">
            <a:avLst>
              <a:gd name="adj" fmla="val 964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800" b="0" dirty="0">
                <a:latin typeface="+mn-lt"/>
              </a:rPr>
              <a:t>Edrychwch ar nifer y peli ym mhob gôl. </a:t>
            </a:r>
          </a:p>
          <a:p>
            <a:pPr algn="ctr"/>
            <a:endParaRPr lang="cy-GB" sz="1400" b="0" dirty="0">
              <a:latin typeface="+mn-lt"/>
            </a:endParaRPr>
          </a:p>
          <a:p>
            <a:pPr algn="ctr"/>
            <a:r>
              <a:rPr lang="cy-GB" sz="2800" b="0" dirty="0">
                <a:latin typeface="+mn-lt"/>
              </a:rPr>
              <a:t>Beth ydych chi’n ei sylwi am y peli hyn?</a:t>
            </a:r>
            <a:endParaRPr lang="cy-GB" sz="2400" b="0" dirty="0">
              <a:latin typeface="+mn-lt"/>
            </a:endParaRPr>
          </a:p>
        </p:txBody>
      </p:sp>
      <p:pic>
        <p:nvPicPr>
          <p:cNvPr id="4" name="Picture 3" descr="Gôl pêl-droed gyda ffrâm ddu">
            <a:extLst>
              <a:ext uri="{FF2B5EF4-FFF2-40B4-BE49-F238E27FC236}">
                <a16:creationId xmlns:a16="http://schemas.microsoft.com/office/drawing/2014/main" id="{18414448-F766-1600-6C3E-DB5D5F1A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297435" y="2229630"/>
            <a:ext cx="5553669" cy="3993523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46D9D44D-0DCF-ADA0-8285-3C26900CA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2846827"/>
            <a:ext cx="1259496" cy="1234397"/>
          </a:xfrm>
          <a:prstGeom prst="rect">
            <a:avLst/>
          </a:prstGeom>
        </p:spPr>
      </p:pic>
      <p:pic>
        <p:nvPicPr>
          <p:cNvPr id="6" name="Picture 5" descr="Pêl-droed du a gwyn">
            <a:extLst>
              <a:ext uri="{FF2B5EF4-FFF2-40B4-BE49-F238E27FC236}">
                <a16:creationId xmlns:a16="http://schemas.microsoft.com/office/drawing/2014/main" id="{465451D8-6701-9C1A-6997-4DA8BAD3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05" y="2846827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857B7C20-BD9A-D70E-F4E2-BB6A2A16F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4226391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CF2051C1-4F7F-A771-4C33-AE616AE4B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10" y="4226390"/>
            <a:ext cx="1259496" cy="1234397"/>
          </a:xfrm>
          <a:prstGeom prst="rect">
            <a:avLst/>
          </a:prstGeom>
        </p:spPr>
      </p:pic>
      <p:pic>
        <p:nvPicPr>
          <p:cNvPr id="10" name="Picture 9" descr="Gôl pêl-droed gyda ffrâm ddu">
            <a:extLst>
              <a:ext uri="{FF2B5EF4-FFF2-40B4-BE49-F238E27FC236}">
                <a16:creationId xmlns:a16="http://schemas.microsoft.com/office/drawing/2014/main" id="{641AC30D-2B5E-CC56-25A3-B7F3C60D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6340895" y="2229629"/>
            <a:ext cx="5553670" cy="3993524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98620042-A2E6-BBEC-778D-425491EC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2889357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">
            <a:extLst>
              <a:ext uri="{FF2B5EF4-FFF2-40B4-BE49-F238E27FC236}">
                <a16:creationId xmlns:a16="http://schemas.microsoft.com/office/drawing/2014/main" id="{3EF100E1-E90F-22EE-0153-801D7FCD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08" y="2889356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0B562F0E-7E24-8EB8-22AA-2D1F2E1FD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31" y="2889356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732EC137-1FF7-6D66-F2F5-A92240A2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4226390"/>
            <a:ext cx="1259496" cy="1234397"/>
          </a:xfrm>
          <a:prstGeom prst="rect">
            <a:avLst/>
          </a:prstGeom>
        </p:spPr>
      </p:pic>
      <p:pic>
        <p:nvPicPr>
          <p:cNvPr id="15" name="Picture 14" descr="Pêl-droed du a gwyn">
            <a:extLst>
              <a:ext uri="{FF2B5EF4-FFF2-40B4-BE49-F238E27FC236}">
                <a16:creationId xmlns:a16="http://schemas.microsoft.com/office/drawing/2014/main" id="{7AFC0A74-65AB-7D79-0678-7563D8D7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60" y="4226390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900CB04B-0500-AD2C-C9A9-3DB8D81C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935" y="4226389"/>
            <a:ext cx="1259496" cy="1234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A10A1-4391-D3AF-72A1-7DA64BF13B73}"/>
              </a:ext>
            </a:extLst>
          </p:cNvPr>
          <p:cNvSpPr txBox="1"/>
          <p:nvPr/>
        </p:nvSpPr>
        <p:spPr>
          <a:xfrm>
            <a:off x="2425405" y="5773874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CB19B-76D0-608B-BFB7-7E848DEAAF01}"/>
              </a:ext>
            </a:extLst>
          </p:cNvPr>
          <p:cNvSpPr txBox="1"/>
          <p:nvPr/>
        </p:nvSpPr>
        <p:spPr>
          <a:xfrm>
            <a:off x="8552460" y="5771591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19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B331-6654-451C-32C7-9DA3D6C5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BC3E-C546-D932-A250-9E21BA27A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Cwestiwn 3</a:t>
            </a:r>
          </a:p>
        </p:txBody>
      </p:sp>
      <p:pic>
        <p:nvPicPr>
          <p:cNvPr id="16" name="Picture 15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54D4357D-BA4C-F384-DED5-34F2EC36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014" y="79706"/>
            <a:ext cx="1438825" cy="184132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B1E726B-AC35-82E9-F7BB-3721093651F8}"/>
              </a:ext>
            </a:extLst>
          </p:cNvPr>
          <p:cNvSpPr txBox="1">
            <a:spLocks/>
          </p:cNvSpPr>
          <p:nvPr/>
        </p:nvSpPr>
        <p:spPr>
          <a:xfrm>
            <a:off x="2562160" y="230467"/>
            <a:ext cx="7067679" cy="1617979"/>
          </a:xfrm>
          <a:prstGeom prst="roundRect">
            <a:avLst>
              <a:gd name="adj" fmla="val 9641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endParaRPr lang="cy-GB" sz="2800" b="0" dirty="0">
              <a:latin typeface="+mn-lt"/>
            </a:endParaRPr>
          </a:p>
          <a:p>
            <a:pPr algn="ctr"/>
            <a:r>
              <a:rPr lang="cy-GB" sz="2800" b="0" dirty="0">
                <a:latin typeface="+mn-lt"/>
              </a:rPr>
              <a:t>Maen nhw’n </a:t>
            </a:r>
            <a:r>
              <a:rPr lang="cy-GB" sz="2800" u="sng" dirty="0">
                <a:solidFill>
                  <a:srgbClr val="0070C0"/>
                </a:solidFill>
                <a:latin typeface="+mn-lt"/>
              </a:rPr>
              <a:t>eilrifau</a:t>
            </a:r>
            <a:r>
              <a:rPr lang="cy-GB" sz="2800" b="0" dirty="0">
                <a:solidFill>
                  <a:schemeClr val="tx1"/>
                </a:solidFill>
                <a:latin typeface="+mn-lt"/>
              </a:rPr>
              <a:t>.</a:t>
            </a:r>
            <a:endParaRPr lang="cy-GB" sz="2400" b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cy-GB" sz="1050" b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cy-GB" sz="2800" b="0" noProof="1">
                <a:solidFill>
                  <a:schemeClr val="tx1"/>
                </a:solidFill>
                <a:latin typeface="+mn-lt"/>
              </a:rPr>
              <a:t>Pan ydyn </a:t>
            </a:r>
            <a:r>
              <a:rPr lang="en-GB" sz="2800" b="0" noProof="1">
                <a:solidFill>
                  <a:schemeClr val="tx1"/>
                </a:solidFill>
                <a:latin typeface="+mn-lt"/>
              </a:rPr>
              <a:t>ni’n rhoi’r peli mewn parau, </a:t>
            </a:r>
          </a:p>
          <a:p>
            <a:pPr algn="ctr"/>
            <a:r>
              <a:rPr lang="en-GB" sz="2800" b="0" noProof="1">
                <a:solidFill>
                  <a:schemeClr val="tx1"/>
                </a:solidFill>
                <a:latin typeface="+mn-lt"/>
              </a:rPr>
              <a:t>does dim un ar ôl. </a:t>
            </a:r>
          </a:p>
          <a:p>
            <a:pPr algn="ctr"/>
            <a:endParaRPr lang="cy-GB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Gôl pêl-droed gyda ffrâm ddu">
            <a:extLst>
              <a:ext uri="{FF2B5EF4-FFF2-40B4-BE49-F238E27FC236}">
                <a16:creationId xmlns:a16="http://schemas.microsoft.com/office/drawing/2014/main" id="{8D1AB9EB-4A8C-1E92-B9FD-E7A71315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297435" y="2229630"/>
            <a:ext cx="5553669" cy="3993523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7A1897EB-4EF0-6802-0C47-42FEC3153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2846827"/>
            <a:ext cx="1259496" cy="1234397"/>
          </a:xfrm>
          <a:prstGeom prst="rect">
            <a:avLst/>
          </a:prstGeom>
        </p:spPr>
      </p:pic>
      <p:pic>
        <p:nvPicPr>
          <p:cNvPr id="6" name="Picture 5" descr="Pêl-droed du a gwyn">
            <a:extLst>
              <a:ext uri="{FF2B5EF4-FFF2-40B4-BE49-F238E27FC236}">
                <a16:creationId xmlns:a16="http://schemas.microsoft.com/office/drawing/2014/main" id="{A03467ED-581A-CF71-A02A-A5730088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05" y="2846827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4595551D-33CA-7C1A-DB63-FCDE90DB4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58" y="4226391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19480AF9-2FB9-370B-765E-CC229E6B6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10" y="4226390"/>
            <a:ext cx="1259496" cy="1234397"/>
          </a:xfrm>
          <a:prstGeom prst="rect">
            <a:avLst/>
          </a:prstGeom>
        </p:spPr>
      </p:pic>
      <p:pic>
        <p:nvPicPr>
          <p:cNvPr id="10" name="Picture 9" descr="Gôl pêl-droed gyda ffrâm ddu">
            <a:extLst>
              <a:ext uri="{FF2B5EF4-FFF2-40B4-BE49-F238E27FC236}">
                <a16:creationId xmlns:a16="http://schemas.microsoft.com/office/drawing/2014/main" id="{F8772D00-7F8F-A6C7-B2D5-0D58C04BC1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"/>
          <a:stretch/>
        </p:blipFill>
        <p:spPr>
          <a:xfrm>
            <a:off x="6340895" y="2229629"/>
            <a:ext cx="5553670" cy="3993524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492B0726-7B4E-402C-0D0D-DCFE76157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2889357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&#10;">
            <a:extLst>
              <a:ext uri="{FF2B5EF4-FFF2-40B4-BE49-F238E27FC236}">
                <a16:creationId xmlns:a16="http://schemas.microsoft.com/office/drawing/2014/main" id="{D0EA5755-459B-A105-A6AC-939699EA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08" y="2889356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C169DA07-444B-0C38-1924-6EA16C7E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31" y="2889356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4AE1F0AF-0F5B-EA62-9CC0-E3299F45E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85" y="4226390"/>
            <a:ext cx="1259496" cy="1234397"/>
          </a:xfrm>
          <a:prstGeom prst="rect">
            <a:avLst/>
          </a:prstGeom>
        </p:spPr>
      </p:pic>
      <p:pic>
        <p:nvPicPr>
          <p:cNvPr id="15" name="Picture 14" descr="Pêl-droed du a gwyn">
            <a:extLst>
              <a:ext uri="{FF2B5EF4-FFF2-40B4-BE49-F238E27FC236}">
                <a16:creationId xmlns:a16="http://schemas.microsoft.com/office/drawing/2014/main" id="{441FF496-658E-27C5-BBD6-B96427598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60" y="4226390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78EBCF78-053B-889C-F602-0538DE14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935" y="4226389"/>
            <a:ext cx="1259496" cy="1234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08AD86-92A2-A42F-8761-FF04C58E0181}"/>
              </a:ext>
            </a:extLst>
          </p:cNvPr>
          <p:cNvSpPr txBox="1"/>
          <p:nvPr/>
        </p:nvSpPr>
        <p:spPr>
          <a:xfrm>
            <a:off x="2425405" y="5773874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9755C-9711-2AEE-B1F0-FF5309FD2DFC}"/>
              </a:ext>
            </a:extLst>
          </p:cNvPr>
          <p:cNvSpPr txBox="1"/>
          <p:nvPr/>
        </p:nvSpPr>
        <p:spPr>
          <a:xfrm>
            <a:off x="8552460" y="5771591"/>
            <a:ext cx="9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42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DECE-11D2-F8F7-A478-958FC082B8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Cara </a:t>
            </a:r>
            <a:r>
              <a:rPr lang="en-GB" dirty="0" err="1"/>
              <a:t>a’i</a:t>
            </a:r>
            <a:r>
              <a:rPr lang="en-GB" dirty="0"/>
              <a:t> </a:t>
            </a:r>
            <a:r>
              <a:rPr lang="en-GB" dirty="0" err="1"/>
              <a:t>ffrindiau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1F439-6AEC-5B05-E7E1-3161F0E49B45}"/>
              </a:ext>
            </a:extLst>
          </p:cNvPr>
          <p:cNvSpPr txBox="1"/>
          <p:nvPr/>
        </p:nvSpPr>
        <p:spPr>
          <a:xfrm>
            <a:off x="1878640" y="425885"/>
            <a:ext cx="8642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200" dirty="0"/>
              <a:t>Dewch i ni weld faint o goliau </a:t>
            </a:r>
          </a:p>
          <a:p>
            <a:pPr algn="ctr"/>
            <a:r>
              <a:rPr lang="cy-GB" sz="3200" dirty="0"/>
              <a:t>mae Cara a’i ffrindiau’n eu sgorio. </a:t>
            </a:r>
          </a:p>
        </p:txBody>
      </p:sp>
      <p:pic>
        <p:nvPicPr>
          <p:cNvPr id="3" name="Picture 2" descr="Cartŵn o Cara (y ferch) a'i ffrindiau yn neidio yn yr awyr">
            <a:extLst>
              <a:ext uri="{FF2B5EF4-FFF2-40B4-BE49-F238E27FC236}">
                <a16:creationId xmlns:a16="http://schemas.microsoft.com/office/drawing/2014/main" id="{AF78CEB7-7022-4980-AFF8-89E72C51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98" y="1773996"/>
            <a:ext cx="10123042" cy="3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DB0FDB3-8795-2604-F28E-66A4C42D2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Goliau</a:t>
            </a:r>
            <a:endParaRPr lang="en-GB" dirty="0"/>
          </a:p>
        </p:txBody>
      </p:sp>
      <p:pic>
        <p:nvPicPr>
          <p:cNvPr id="2" name="Picture 1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DD00F4AF-6577-6219-DE18-688F633C0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7287" y="536422"/>
            <a:ext cx="1823157" cy="239485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02AE450-EF51-77FF-E99C-E1FA4BF526F6}"/>
              </a:ext>
            </a:extLst>
          </p:cNvPr>
          <p:cNvSpPr txBox="1">
            <a:spLocks/>
          </p:cNvSpPr>
          <p:nvPr/>
        </p:nvSpPr>
        <p:spPr>
          <a:xfrm>
            <a:off x="1909863" y="536422"/>
            <a:ext cx="8220075" cy="8802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Faint o goliau mae Cara wedi eu sgorio?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Beth ydych chi’n ei sylwi am y rhif yma? </a:t>
            </a:r>
          </a:p>
          <a:p>
            <a:pPr algn="ctr"/>
            <a:endParaRPr lang="cy-GB" sz="20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EB577627-C676-D3AB-EE0A-C9D471FD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05" y="2314080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7EF8B59F-6CA8-A494-66CE-C1DF7E95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52" y="2314080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4A37F91B-F208-5AD4-798F-5AFCECEF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99" y="2314080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0434ADEB-29B1-898C-275A-F8808F68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05" y="3960904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942949CD-7194-3D79-9D9F-D71642E44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38" y="3960904"/>
            <a:ext cx="1259496" cy="1234397"/>
          </a:xfrm>
          <a:prstGeom prst="rect">
            <a:avLst/>
          </a:prstGeom>
        </p:spPr>
      </p:pic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F7CD6AEC-D217-C5E1-BBEC-D5670B91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54" y="3960904"/>
            <a:ext cx="1259496" cy="1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5D88A-9078-307A-2538-95FE693EE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8943B-A6CE-8E4B-07F2-A1BDD00CB2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Goliau</a:t>
            </a:r>
            <a:r>
              <a:rPr lang="en-GB" dirty="0"/>
              <a:t> Millie</a:t>
            </a:r>
          </a:p>
        </p:txBody>
      </p:sp>
      <p:pic>
        <p:nvPicPr>
          <p:cNvPr id="2" name="Picture 1" descr="Cartŵn o ferch gyda gwallt hir du, a rhuban gwyrddlas yn ei gwallt, ffrog biws, sanau gwyrddlas ac esgidiau coch">
            <a:extLst>
              <a:ext uri="{FF2B5EF4-FFF2-40B4-BE49-F238E27FC236}">
                <a16:creationId xmlns:a16="http://schemas.microsoft.com/office/drawing/2014/main" id="{85AE5E05-3F2C-C668-CF08-BC84F290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086"/>
          <a:stretch/>
        </p:blipFill>
        <p:spPr>
          <a:xfrm>
            <a:off x="387037" y="397278"/>
            <a:ext cx="2015720" cy="325944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8D1075-6F72-0315-82DE-B3B32B29D193}"/>
              </a:ext>
            </a:extLst>
          </p:cNvPr>
          <p:cNvSpPr txBox="1">
            <a:spLocks/>
          </p:cNvSpPr>
          <p:nvPr/>
        </p:nvSpPr>
        <p:spPr>
          <a:xfrm>
            <a:off x="1909863" y="536422"/>
            <a:ext cx="8220075" cy="8802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Faint o </a:t>
            </a:r>
            <a:r>
              <a:rPr lang="cy-GB" sz="2600" b="0" dirty="0"/>
              <a:t>goliau</a:t>
            </a:r>
            <a:r>
              <a:rPr lang="cy-GB" sz="2600" b="0" dirty="0">
                <a:latin typeface="+mn-lt"/>
              </a:rPr>
              <a:t> mae Millie wedi eu sgorio?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Beth ydych chi’n ei sylwi am y rhif yma? </a:t>
            </a:r>
          </a:p>
          <a:p>
            <a:pPr algn="ctr"/>
            <a:endParaRPr lang="cy-GB" sz="20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C5480E62-B9AE-27DF-90F9-8CC79832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913" y="2194603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474365E1-7FD9-862B-2BC5-F217BED7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45" y="2194603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0C0081AD-63D5-2091-926B-76508ABC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913" y="3848170"/>
            <a:ext cx="1259496" cy="1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CDFB-DDDD-32F3-E41E-E1A4F9C82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86" y="-2576541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Cyflwyno</a:t>
            </a:r>
            <a:r>
              <a:rPr lang="en-GB" dirty="0"/>
              <a:t> Cara</a:t>
            </a:r>
          </a:p>
        </p:txBody>
      </p:sp>
      <p:pic>
        <p:nvPicPr>
          <p:cNvPr id="7" name="Picture 6" descr="Cefndir stadiwm pêl droed, cae gwyrdd wedi'i farcio, awyr las â chymylau a seddi coch.">
            <a:extLst>
              <a:ext uri="{FF2B5EF4-FFF2-40B4-BE49-F238E27FC236}">
                <a16:creationId xmlns:a16="http://schemas.microsoft.com/office/drawing/2014/main" id="{5C4CB79C-8ABA-7BFF-D311-80879C40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20" b="17991"/>
          <a:stretch/>
        </p:blipFill>
        <p:spPr>
          <a:xfrm>
            <a:off x="-1504" y="-935767"/>
            <a:ext cx="12191980" cy="77937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703CB3E7-ECFD-D7D0-0F5F-5B022E8A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79" y="1176393"/>
            <a:ext cx="2249319" cy="2954655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5753BC9-73ED-5BF8-5466-F1769ECFDD27}"/>
              </a:ext>
            </a:extLst>
          </p:cNvPr>
          <p:cNvSpPr/>
          <p:nvPr/>
        </p:nvSpPr>
        <p:spPr>
          <a:xfrm>
            <a:off x="3467153" y="1269594"/>
            <a:ext cx="7878871" cy="2768252"/>
          </a:xfrm>
          <a:prstGeom prst="wedgeRoundRectCallout">
            <a:avLst>
              <a:gd name="adj1" fmla="val -59784"/>
              <a:gd name="adj2" fmla="val 136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y-GB" sz="2400" dirty="0">
                <a:solidFill>
                  <a:schemeClr val="tx1"/>
                </a:solidFill>
              </a:rPr>
              <a:t>Helo!  Cara ydw i. </a:t>
            </a:r>
          </a:p>
          <a:p>
            <a:endParaRPr lang="cy-GB" dirty="0">
              <a:solidFill>
                <a:schemeClr val="tx1"/>
              </a:solidFill>
            </a:endParaRPr>
          </a:p>
          <a:p>
            <a:r>
              <a:rPr lang="cy-GB" sz="2400" dirty="0">
                <a:solidFill>
                  <a:schemeClr val="tx1"/>
                </a:solidFill>
              </a:rPr>
              <a:t>Dw i’n mwynhau chwarae pêl-droed gyda fy ffrindiau. </a:t>
            </a:r>
          </a:p>
          <a:p>
            <a:endParaRPr lang="cy-GB" dirty="0">
              <a:solidFill>
                <a:schemeClr val="tx1"/>
              </a:solidFill>
            </a:endParaRPr>
          </a:p>
          <a:p>
            <a:r>
              <a:rPr lang="cy-GB" sz="2400" dirty="0">
                <a:solidFill>
                  <a:schemeClr val="tx1"/>
                </a:solidFill>
              </a:rPr>
              <a:t>Dw i’n mwynhau cyfri faint o beli rydyn ni’n sgorio!</a:t>
            </a:r>
          </a:p>
          <a:p>
            <a:endParaRPr lang="cy-GB" dirty="0">
              <a:solidFill>
                <a:schemeClr val="tx1"/>
              </a:solidFill>
            </a:endParaRPr>
          </a:p>
          <a:p>
            <a:r>
              <a:rPr lang="cy-GB" sz="2400" dirty="0">
                <a:solidFill>
                  <a:schemeClr val="tx1"/>
                </a:solidFill>
              </a:rPr>
              <a:t>Dewch i chwarae gyda fi.</a:t>
            </a:r>
          </a:p>
        </p:txBody>
      </p:sp>
    </p:spTree>
    <p:extLst>
      <p:ext uri="{BB962C8B-B14F-4D97-AF65-F5344CB8AC3E}">
        <p14:creationId xmlns:p14="http://schemas.microsoft.com/office/powerpoint/2010/main" val="101075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E8E39-5859-4E1D-841E-03C851FB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E444-327C-2C2B-409A-6801CFE618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Goliau</a:t>
            </a:r>
            <a:r>
              <a:rPr lang="en-GB" dirty="0"/>
              <a:t> Aled</a:t>
            </a:r>
          </a:p>
        </p:txBody>
      </p:sp>
      <p:pic>
        <p:nvPicPr>
          <p:cNvPr id="7" name="Picture 6" descr="Cartŵn o fachgen gyda gwallt brown golau, crys-t oren, trowsus gwyrddlas ac esgidiau coch">
            <a:extLst>
              <a:ext uri="{FF2B5EF4-FFF2-40B4-BE49-F238E27FC236}">
                <a16:creationId xmlns:a16="http://schemas.microsoft.com/office/drawing/2014/main" id="{E3857E9B-D131-12DF-9113-EDC5711D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43" t="3191" r="60547"/>
          <a:stretch/>
        </p:blipFill>
        <p:spPr>
          <a:xfrm>
            <a:off x="593019" y="125102"/>
            <a:ext cx="1823157" cy="347269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6CA8697-8962-5F48-607B-2C42D6712238}"/>
              </a:ext>
            </a:extLst>
          </p:cNvPr>
          <p:cNvSpPr txBox="1">
            <a:spLocks/>
          </p:cNvSpPr>
          <p:nvPr/>
        </p:nvSpPr>
        <p:spPr>
          <a:xfrm>
            <a:off x="1909863" y="536422"/>
            <a:ext cx="8220075" cy="8802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Faint o </a:t>
            </a:r>
            <a:r>
              <a:rPr lang="cy-GB" sz="2600" b="0" dirty="0"/>
              <a:t>goliau</a:t>
            </a:r>
            <a:r>
              <a:rPr lang="cy-GB" sz="2600" b="0" dirty="0">
                <a:latin typeface="+mn-lt"/>
              </a:rPr>
              <a:t> mae Aled wedi eu sgorio?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Beth ydych chi’n ei sylwi am y rhif yma? </a:t>
            </a:r>
          </a:p>
          <a:p>
            <a:pPr algn="ctr"/>
            <a:endParaRPr lang="cy-GB" sz="20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2B3E8DE2-7092-E3D1-4721-4BD81CB1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13" y="2422327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B1F91A3D-7B29-7BD6-9C9E-3236D907F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00" y="2422327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E880D3AD-86E6-2CAC-B63D-A4C1168AB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13" y="3948378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18C5490E-51E4-8E8E-8207-03BCFD5F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00" y="3948378"/>
            <a:ext cx="1259496" cy="1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09AB5-1B41-D2D8-0E4F-E46B5C4F5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DEA1AE-9AF6-D7D4-D38F-F7453A0F1B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Goliau</a:t>
            </a:r>
            <a:r>
              <a:rPr lang="en-GB" dirty="0"/>
              <a:t> Sam</a:t>
            </a:r>
          </a:p>
        </p:txBody>
      </p:sp>
      <p:pic>
        <p:nvPicPr>
          <p:cNvPr id="2" name="Picture 1" descr="Cartŵn o fachgen gyda gwallt sinsir yn gwisgo dyngarîs glas tywyll a chrys-t glas golau ac esgidiau coch">
            <a:extLst>
              <a:ext uri="{FF2B5EF4-FFF2-40B4-BE49-F238E27FC236}">
                <a16:creationId xmlns:a16="http://schemas.microsoft.com/office/drawing/2014/main" id="{0CBE18F5-19D0-5C55-6DA9-94E52CF0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192" r="18798"/>
          <a:stretch/>
        </p:blipFill>
        <p:spPr>
          <a:xfrm flipH="1">
            <a:off x="455593" y="0"/>
            <a:ext cx="1823157" cy="358714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FF0D2D9-5FE7-8644-4F98-C74AB8CE1A9D}"/>
              </a:ext>
            </a:extLst>
          </p:cNvPr>
          <p:cNvSpPr txBox="1">
            <a:spLocks/>
          </p:cNvSpPr>
          <p:nvPr/>
        </p:nvSpPr>
        <p:spPr>
          <a:xfrm>
            <a:off x="1909863" y="536422"/>
            <a:ext cx="8220075" cy="8802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Faint o </a:t>
            </a:r>
            <a:r>
              <a:rPr lang="cy-GB" sz="2600" b="0" dirty="0"/>
              <a:t>goliau</a:t>
            </a:r>
            <a:r>
              <a:rPr lang="cy-GB" sz="2600" b="0" dirty="0">
                <a:latin typeface="+mn-lt"/>
              </a:rPr>
              <a:t> mae Sam wedi eu sgorio?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Beth ydych chi’n ei sylwi am y rhif yma? </a:t>
            </a:r>
          </a:p>
          <a:p>
            <a:pPr algn="ctr"/>
            <a:endParaRPr lang="cy-GB" sz="20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0E90C7FA-7577-DBCC-9126-2B2C2902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34" y="2422326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E46E428F-2584-F441-BE82-5D082AB75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04" y="2422326"/>
            <a:ext cx="1259496" cy="1234397"/>
          </a:xfrm>
          <a:prstGeom prst="rect">
            <a:avLst/>
          </a:prstGeom>
        </p:spPr>
      </p:pic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0AA2839B-8371-CD60-2137-58F47111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60" y="2430551"/>
            <a:ext cx="1259496" cy="1234397"/>
          </a:xfrm>
          <a:prstGeom prst="rect">
            <a:avLst/>
          </a:prstGeom>
        </p:spPr>
      </p:pic>
      <p:pic>
        <p:nvPicPr>
          <p:cNvPr id="12" name="Picture 11" descr="Pêl-droed du a gwyn">
            <a:extLst>
              <a:ext uri="{FF2B5EF4-FFF2-40B4-BE49-F238E27FC236}">
                <a16:creationId xmlns:a16="http://schemas.microsoft.com/office/drawing/2014/main" id="{5872B11C-8B19-BA34-F1F9-24B0B65C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30" y="2430551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48801203-9ED2-1A25-8989-A73DC4BB3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60" y="3948378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EF109FD5-E116-FC85-D2E0-80C652C5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04" y="3948378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F673A73E-1BE8-199C-4778-3DBD05214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50" y="3948376"/>
            <a:ext cx="1259496" cy="1234397"/>
          </a:xfrm>
          <a:prstGeom prst="rect">
            <a:avLst/>
          </a:prstGeom>
        </p:spPr>
      </p:pic>
      <p:pic>
        <p:nvPicPr>
          <p:cNvPr id="13" name="Picture 12" descr="Pêl-droed du a gwyn">
            <a:extLst>
              <a:ext uri="{FF2B5EF4-FFF2-40B4-BE49-F238E27FC236}">
                <a16:creationId xmlns:a16="http://schemas.microsoft.com/office/drawing/2014/main" id="{39EF943B-C982-4532-705B-70AC3AA93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30" y="3948377"/>
            <a:ext cx="1259496" cy="1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CD3F-12B2-6304-B7BB-42BEE3E3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BD73-0339-115A-42F1-56C316E90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Goliau</a:t>
            </a:r>
            <a:r>
              <a:rPr lang="en-GB" dirty="0"/>
              <a:t> Nia</a:t>
            </a:r>
          </a:p>
        </p:txBody>
      </p:sp>
      <p:pic>
        <p:nvPicPr>
          <p:cNvPr id="11" name="Picture 10" descr="Cartŵn o ferch gyda gwallt cyrliog brown golau, fest pinc gyda seren wen arno, trowsus gwyrddlas ac esgidiau pinc">
            <a:extLst>
              <a:ext uri="{FF2B5EF4-FFF2-40B4-BE49-F238E27FC236}">
                <a16:creationId xmlns:a16="http://schemas.microsoft.com/office/drawing/2014/main" id="{76923907-5483-6E83-EBA3-F33B62E1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78"/>
          <a:stretch/>
        </p:blipFill>
        <p:spPr>
          <a:xfrm flipH="1">
            <a:off x="537725" y="248406"/>
            <a:ext cx="1986315" cy="358714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FFD9C57-128F-FA05-A44E-6203DDACAEED}"/>
              </a:ext>
            </a:extLst>
          </p:cNvPr>
          <p:cNvSpPr txBox="1">
            <a:spLocks/>
          </p:cNvSpPr>
          <p:nvPr/>
        </p:nvSpPr>
        <p:spPr>
          <a:xfrm>
            <a:off x="1909863" y="536422"/>
            <a:ext cx="8220075" cy="8802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Faint o </a:t>
            </a:r>
            <a:r>
              <a:rPr lang="cy-GB" sz="2600" b="0" dirty="0"/>
              <a:t>goliau</a:t>
            </a:r>
            <a:r>
              <a:rPr lang="cy-GB" sz="2600" b="0" dirty="0">
                <a:latin typeface="+mn-lt"/>
              </a:rPr>
              <a:t> mae Nia wedi eu sgorio?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Beth ydych chi’n ei sylwi am y rhif yma? </a:t>
            </a:r>
          </a:p>
          <a:p>
            <a:pPr algn="ctr"/>
            <a:endParaRPr lang="cy-GB" sz="20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44959E05-E630-F341-8DB3-A7A1C7018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608" y="2422323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9EA38C7A-B52D-C571-1511-766D5146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52" y="2422324"/>
            <a:ext cx="1259496" cy="1234397"/>
          </a:xfrm>
          <a:prstGeom prst="rect">
            <a:avLst/>
          </a:prstGeom>
        </p:spPr>
      </p:pic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99FDB9FD-C11E-6585-1774-E06B2F62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1" y="2422325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64FF3EEE-6163-6CE8-6957-5D95C334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608" y="3992057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CC57ECA4-BF44-5214-D37F-DFCB77A4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677" y="3992058"/>
            <a:ext cx="1259496" cy="1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2221F-060D-F293-9D5A-A10067E4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7368C4C-D96F-5640-E847-8978EC2A5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Patrwm</a:t>
            </a:r>
            <a:endParaRPr lang="en-GB" dirty="0"/>
          </a:p>
        </p:txBody>
      </p:sp>
      <p:pic>
        <p:nvPicPr>
          <p:cNvPr id="2" name="Picture 1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87FE6B16-321D-86F0-A077-3F086E73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030" y="48940"/>
            <a:ext cx="1688452" cy="221791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12364B4-1ECF-B859-66A5-6D20438DAA35}"/>
              </a:ext>
            </a:extLst>
          </p:cNvPr>
          <p:cNvSpPr txBox="1">
            <a:spLocks/>
          </p:cNvSpPr>
          <p:nvPr/>
        </p:nvSpPr>
        <p:spPr>
          <a:xfrm>
            <a:off x="2284456" y="270684"/>
            <a:ext cx="8174778" cy="1630969"/>
          </a:xfrm>
          <a:prstGeom prst="roundRect">
            <a:avLst>
              <a:gd name="adj" fmla="val 964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600" b="0" dirty="0">
                <a:latin typeface="+mn-lt"/>
              </a:rPr>
              <a:t>Edrychwch ar y peli wrth iddyn nhw fownsio ar y sgrin.</a:t>
            </a:r>
          </a:p>
          <a:p>
            <a:pPr algn="ctr"/>
            <a:endParaRPr lang="cy-GB" sz="2600" b="0" dirty="0">
              <a:latin typeface="+mn-lt"/>
            </a:endParaRPr>
          </a:p>
          <a:p>
            <a:pPr algn="ctr"/>
            <a:r>
              <a:rPr lang="cy-GB" sz="2600" b="0" dirty="0">
                <a:latin typeface="+mn-lt"/>
              </a:rPr>
              <a:t>Ydych chi’n sylwi ar batrwm ar y llinell rif? </a:t>
            </a:r>
          </a:p>
          <a:p>
            <a:pPr algn="ctr"/>
            <a:endParaRPr lang="cy-GB" sz="800" b="0" dirty="0">
              <a:latin typeface="+mn-lt"/>
            </a:endParaRPr>
          </a:p>
        </p:txBody>
      </p:sp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A907484D-1D2F-0BD6-DBEA-AAD78E336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56" y="2371804"/>
            <a:ext cx="1259496" cy="1234397"/>
          </a:xfrm>
          <a:prstGeom prst="rect">
            <a:avLst/>
          </a:prstGeom>
        </p:spPr>
      </p:pic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0A66279F-C65D-8680-B84E-B1E873A7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87" y="2357758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F24B796A-8B70-8838-8184-A129BBFBF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165" y="2357757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141A4E19-A6D9-2406-19A6-7B42080EA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43" y="2371803"/>
            <a:ext cx="1259496" cy="1234397"/>
          </a:xfrm>
          <a:prstGeom prst="rect">
            <a:avLst/>
          </a:prstGeom>
        </p:spPr>
      </p:pic>
      <p:pic>
        <p:nvPicPr>
          <p:cNvPr id="17" name="Picture 16" descr="Pêl-droed du a gwyn">
            <a:extLst>
              <a:ext uri="{FF2B5EF4-FFF2-40B4-BE49-F238E27FC236}">
                <a16:creationId xmlns:a16="http://schemas.microsoft.com/office/drawing/2014/main" id="{057D97AE-BC01-1A81-E4F8-AD412909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921" y="2342887"/>
            <a:ext cx="1259496" cy="1234397"/>
          </a:xfrm>
          <a:prstGeom prst="rect">
            <a:avLst/>
          </a:prstGeom>
        </p:spPr>
      </p:pic>
      <p:pic>
        <p:nvPicPr>
          <p:cNvPr id="4" name="Picture 3" descr="Pêl-droed du a gwyn">
            <a:extLst>
              <a:ext uri="{FF2B5EF4-FFF2-40B4-BE49-F238E27FC236}">
                <a16:creationId xmlns:a16="http://schemas.microsoft.com/office/drawing/2014/main" id="{77957859-F542-3888-E4F9-D3B25F3B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62" y="3985434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E989FD2A-34DB-EA5C-CFFC-989B2702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93" y="3985434"/>
            <a:ext cx="1259496" cy="1234397"/>
          </a:xfrm>
          <a:prstGeom prst="rect">
            <a:avLst/>
          </a:prstGeom>
        </p:spPr>
      </p:pic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49CC8607-A5DD-B897-A635-2E0F5383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40" y="3985433"/>
            <a:ext cx="1259496" cy="1234397"/>
          </a:xfrm>
          <a:prstGeom prst="rect">
            <a:avLst/>
          </a:prstGeom>
        </p:spPr>
      </p:pic>
      <p:pic>
        <p:nvPicPr>
          <p:cNvPr id="14" name="Picture 13" descr="Pêl-droed du a gwyn">
            <a:extLst>
              <a:ext uri="{FF2B5EF4-FFF2-40B4-BE49-F238E27FC236}">
                <a16:creationId xmlns:a16="http://schemas.microsoft.com/office/drawing/2014/main" id="{A5239192-3B5A-7C1C-9E89-44413437C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02" y="3985433"/>
            <a:ext cx="1259496" cy="1234397"/>
          </a:xfrm>
          <a:prstGeom prst="rect">
            <a:avLst/>
          </a:prstGeom>
        </p:spPr>
      </p:pic>
      <p:pic>
        <p:nvPicPr>
          <p:cNvPr id="18" name="Picture 17" descr="Pêl-droed du a gwyn">
            <a:extLst>
              <a:ext uri="{FF2B5EF4-FFF2-40B4-BE49-F238E27FC236}">
                <a16:creationId xmlns:a16="http://schemas.microsoft.com/office/drawing/2014/main" id="{A9A93F38-6937-8C3B-1F7E-09C7DCD9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518" y="3965960"/>
            <a:ext cx="1259496" cy="1234397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124DE4B1-9EC4-E8A0-2A9E-43F20414C078}"/>
              </a:ext>
            </a:extLst>
          </p:cNvPr>
          <p:cNvSpPr txBox="1">
            <a:spLocks/>
          </p:cNvSpPr>
          <p:nvPr/>
        </p:nvSpPr>
        <p:spPr>
          <a:xfrm>
            <a:off x="2253816" y="5756111"/>
            <a:ext cx="8748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0192BEF5-6264-7749-F172-6B5212B50377}"/>
              </a:ext>
            </a:extLst>
          </p:cNvPr>
          <p:cNvSpPr txBox="1">
            <a:spLocks/>
          </p:cNvSpPr>
          <p:nvPr/>
        </p:nvSpPr>
        <p:spPr>
          <a:xfrm>
            <a:off x="3098436" y="5917947"/>
            <a:ext cx="664867" cy="69392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469F5298-BD73-0133-1BC9-7AE0E09FA7BA}"/>
              </a:ext>
            </a:extLst>
          </p:cNvPr>
          <p:cNvSpPr txBox="1">
            <a:spLocks/>
          </p:cNvSpPr>
          <p:nvPr/>
        </p:nvSpPr>
        <p:spPr>
          <a:xfrm>
            <a:off x="3797692" y="5767754"/>
            <a:ext cx="80935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70E68DE1-6C8E-69FA-D2B9-C551487CB669}"/>
              </a:ext>
            </a:extLst>
          </p:cNvPr>
          <p:cNvSpPr txBox="1">
            <a:spLocks/>
          </p:cNvSpPr>
          <p:nvPr/>
        </p:nvSpPr>
        <p:spPr>
          <a:xfrm>
            <a:off x="4501102" y="5767754"/>
            <a:ext cx="87481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7C46AB3-827A-7B01-EBAF-ADA74519A889}"/>
              </a:ext>
            </a:extLst>
          </p:cNvPr>
          <p:cNvSpPr txBox="1">
            <a:spLocks/>
          </p:cNvSpPr>
          <p:nvPr/>
        </p:nvSpPr>
        <p:spPr>
          <a:xfrm>
            <a:off x="5291024" y="5812080"/>
            <a:ext cx="874810" cy="9056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8">
            <a:extLst>
              <a:ext uri="{FF2B5EF4-FFF2-40B4-BE49-F238E27FC236}">
                <a16:creationId xmlns:a16="http://schemas.microsoft.com/office/drawing/2014/main" id="{6B361D93-4F71-6F92-D2D5-A0F22A3E9413}"/>
              </a:ext>
            </a:extLst>
          </p:cNvPr>
          <p:cNvSpPr txBox="1">
            <a:spLocks/>
          </p:cNvSpPr>
          <p:nvPr/>
        </p:nvSpPr>
        <p:spPr>
          <a:xfrm>
            <a:off x="6084694" y="5776848"/>
            <a:ext cx="858344" cy="95283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6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id="{8B122703-261C-5F24-93F0-17F870F63687}"/>
              </a:ext>
            </a:extLst>
          </p:cNvPr>
          <p:cNvSpPr txBox="1">
            <a:spLocks/>
          </p:cNvSpPr>
          <p:nvPr/>
        </p:nvSpPr>
        <p:spPr>
          <a:xfrm>
            <a:off x="6814220" y="5756111"/>
            <a:ext cx="91898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7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33DE60C4-292E-F580-C04B-B2958FA3AAE1}"/>
              </a:ext>
            </a:extLst>
          </p:cNvPr>
          <p:cNvSpPr txBox="1">
            <a:spLocks/>
          </p:cNvSpPr>
          <p:nvPr/>
        </p:nvSpPr>
        <p:spPr>
          <a:xfrm>
            <a:off x="7545918" y="5741181"/>
            <a:ext cx="958286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id="{870C237F-218D-813D-EA39-1818B5A75132}"/>
              </a:ext>
            </a:extLst>
          </p:cNvPr>
          <p:cNvSpPr txBox="1">
            <a:spLocks/>
          </p:cNvSpPr>
          <p:nvPr/>
        </p:nvSpPr>
        <p:spPr>
          <a:xfrm>
            <a:off x="8284375" y="5748646"/>
            <a:ext cx="91898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8">
            <a:extLst>
              <a:ext uri="{FF2B5EF4-FFF2-40B4-BE49-F238E27FC236}">
                <a16:creationId xmlns:a16="http://schemas.microsoft.com/office/drawing/2014/main" id="{AA2A7975-FD6C-EEFA-E5DE-069B3F2EA38B}"/>
              </a:ext>
            </a:extLst>
          </p:cNvPr>
          <p:cNvSpPr txBox="1">
            <a:spLocks/>
          </p:cNvSpPr>
          <p:nvPr/>
        </p:nvSpPr>
        <p:spPr>
          <a:xfrm>
            <a:off x="8983533" y="5741181"/>
            <a:ext cx="1151868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10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5550-67FE-46FD-3E81-2F349457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85" y="473468"/>
            <a:ext cx="4835716" cy="12295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y-GB" b="1" dirty="0"/>
              <a:t>Eilrifau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2F1B-79FC-EB95-D182-B0F096C9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43" y="1418431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endParaRPr lang="cy-GB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ctr" fontAlgn="base">
              <a:buNone/>
            </a:pPr>
            <a:endParaRPr lang="cy-GB" sz="1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941638" indent="38100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Cofia di fod eilrifau’n</a:t>
            </a:r>
          </a:p>
          <a:p>
            <a:pPr marL="2941638" indent="38100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hoffi gwneud grwpiau o ddau</a:t>
            </a:r>
            <a:r>
              <a:rPr lang="cy-GB" sz="3600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cy-GB" sz="3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941638" indent="38100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Mae wyth a chwech a phedwar,</a:t>
            </a:r>
          </a:p>
          <a:p>
            <a:pPr marL="2941638" indent="38100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Yn rhannu’n dwt a chlyfar</a:t>
            </a:r>
            <a:r>
              <a:rPr lang="cy-GB" sz="3600" dirty="0">
                <a:solidFill>
                  <a:srgbClr val="000000"/>
                </a:solidFill>
                <a:latin typeface="Aptos" panose="020B0004020202020204" pitchFamily="34" charset="0"/>
              </a:rPr>
              <a:t>!</a:t>
            </a:r>
            <a:endParaRPr lang="cy-GB" sz="3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l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cy-GB" dirty="0"/>
          </a:p>
        </p:txBody>
      </p:sp>
      <p:pic>
        <p:nvPicPr>
          <p:cNvPr id="6" name="Picture 5" descr="Llun o gymeriadau cyfres 'Cymeriadau Difyr mewn rhes">
            <a:extLst>
              <a:ext uri="{FF2B5EF4-FFF2-40B4-BE49-F238E27FC236}">
                <a16:creationId xmlns:a16="http://schemas.microsoft.com/office/drawing/2014/main" id="{2036C4A3-6283-C541-94B2-AD848CA7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85" y="5117425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9DBE-1BF8-61B1-2F8D-77CDEA81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C304-9257-EEC5-0255-450481DD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85" y="473468"/>
            <a:ext cx="4835716" cy="12295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y-GB" b="1" dirty="0"/>
              <a:t>Odrifau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25EB-FA08-8C3A-0F7F-8551364E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43" y="1431131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endParaRPr lang="cy-GB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ctr" fontAlgn="base">
              <a:buNone/>
            </a:pPr>
            <a:endParaRPr lang="cy-GB" sz="1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979738" indent="176213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Os edrychi di ar odrifau,</a:t>
            </a:r>
          </a:p>
          <a:p>
            <a:pPr marL="2979738" indent="176213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Fel saith a phump a thri,</a:t>
            </a:r>
          </a:p>
          <a:p>
            <a:pPr marL="2979738" indent="176213" algn="just" fontAlgn="base">
              <a:buNone/>
            </a:pPr>
            <a:r>
              <a:rPr lang="cy-GB" sz="3600" dirty="0">
                <a:solidFill>
                  <a:srgbClr val="000000"/>
                </a:solidFill>
                <a:latin typeface="Aptos" panose="020B0004020202020204" pitchFamily="34" charset="0"/>
              </a:rPr>
              <a:t>Tria di wneud </a:t>
            </a: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grwpiau o ddau,</a:t>
            </a:r>
          </a:p>
          <a:p>
            <a:pPr marL="2979738" indent="176213" algn="just" fontAlgn="base">
              <a:buNone/>
            </a:pPr>
            <a:r>
              <a:rPr lang="cy-GB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bydd un ar ôl, yn siŵr i ti!</a:t>
            </a:r>
          </a:p>
          <a:p>
            <a:pPr marL="0" indent="0" algn="l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cy-GB" dirty="0"/>
          </a:p>
        </p:txBody>
      </p:sp>
      <p:pic>
        <p:nvPicPr>
          <p:cNvPr id="6" name="Picture 5" descr="Llun o gymeriadau cyfres 'Cymeriadau Difyr mewn rhes">
            <a:extLst>
              <a:ext uri="{FF2B5EF4-FFF2-40B4-BE49-F238E27FC236}">
                <a16:creationId xmlns:a16="http://schemas.microsoft.com/office/drawing/2014/main" id="{0A58E6E6-9B0F-48CD-81E8-1E47AC9D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85" y="5117425"/>
            <a:ext cx="5370767" cy="1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7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EF9B3-8071-DD97-F58C-459202E65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AD09-56DD-7D54-F76A-E5433C10D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/...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2C82E-1B25-7DA6-1BA7-A24AAC512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4" name="Picture 3" descr="Cefndir stadiwm pêl droed, cae gwyrdd wedi'i farcio, awyr las â chymylau a seddi coch.">
            <a:extLst>
              <a:ext uri="{FF2B5EF4-FFF2-40B4-BE49-F238E27FC236}">
                <a16:creationId xmlns:a16="http://schemas.microsoft.com/office/drawing/2014/main" id="{949ED306-1D2F-00A5-DD9E-6AEEBCDB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20" b="17991"/>
          <a:stretch/>
        </p:blipFill>
        <p:spPr>
          <a:xfrm>
            <a:off x="-1504" y="-935767"/>
            <a:ext cx="12191980" cy="7793767"/>
          </a:xfrm>
          <a:prstGeom prst="rect">
            <a:avLst/>
          </a:prstGeom>
        </p:spPr>
      </p:pic>
      <p:pic>
        <p:nvPicPr>
          <p:cNvPr id="8" name="Picture 7" descr="Logo Adnodd gyda sgwariau lliwgar mewn cylch">
            <a:extLst>
              <a:ext uri="{FF2B5EF4-FFF2-40B4-BE49-F238E27FC236}">
                <a16:creationId xmlns:a16="http://schemas.microsoft.com/office/drawing/2014/main" id="{8181856F-D006-8B83-E79B-F37D4FE4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297" y="5878625"/>
            <a:ext cx="2256189" cy="979375"/>
          </a:xfrm>
          <a:prstGeom prst="rect">
            <a:avLst/>
          </a:prstGeom>
        </p:spPr>
      </p:pic>
      <p:pic>
        <p:nvPicPr>
          <p:cNvPr id="9" name="Picture 8" descr="Logo Peniarth gyda aderyn du ar law">
            <a:extLst>
              <a:ext uri="{FF2B5EF4-FFF2-40B4-BE49-F238E27FC236}">
                <a16:creationId xmlns:a16="http://schemas.microsoft.com/office/drawing/2014/main" id="{1BDADBE5-8BB4-2CB4-43AF-D1FEDE7A55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5"/>
          <a:stretch/>
        </p:blipFill>
        <p:spPr>
          <a:xfrm>
            <a:off x="6242705" y="5878625"/>
            <a:ext cx="1933184" cy="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AA9D-0258-ADDB-410C-9087C1B3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2C939-64EF-F68E-2F22-17E68000A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A1809E5-A3C1-54EE-CFC3-CA29D7AD0EF9}"/>
              </a:ext>
            </a:extLst>
          </p:cNvPr>
          <p:cNvSpPr txBox="1">
            <a:spLocks/>
          </p:cNvSpPr>
          <p:nvPr/>
        </p:nvSpPr>
        <p:spPr>
          <a:xfrm>
            <a:off x="1985962" y="264584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7A4E332-F204-AA74-3801-BE3A470F3467}"/>
              </a:ext>
            </a:extLst>
          </p:cNvPr>
          <p:cNvSpPr txBox="1">
            <a:spLocks/>
          </p:cNvSpPr>
          <p:nvPr/>
        </p:nvSpPr>
        <p:spPr>
          <a:xfrm>
            <a:off x="1985961" y="55487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Mae 1 yn </a:t>
            </a:r>
            <a:r>
              <a:rPr lang="cy-GB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odrif</a:t>
            </a:r>
            <a:r>
              <a:rPr lang="cy-GB" sz="2400" b="0" dirty="0">
                <a:solidFill>
                  <a:schemeClr val="tx1"/>
                </a:solidFill>
                <a:latin typeface="+mn-lt"/>
              </a:rPr>
              <a:t>.</a:t>
            </a:r>
            <a:r>
              <a:rPr lang="cy-GB" sz="2400" b="0" dirty="0">
                <a:latin typeface="+mn-lt"/>
              </a:rPr>
              <a:t>  </a:t>
            </a:r>
          </a:p>
          <a:p>
            <a:pPr algn="ctr"/>
            <a:r>
              <a:rPr lang="cy-GB" sz="2200" b="0" dirty="0">
                <a:latin typeface="+mn-lt"/>
              </a:rPr>
              <a:t>Dydyn ni ddim yn gallu rhoi’r bêl yma mewn pâr. </a:t>
            </a:r>
          </a:p>
        </p:txBody>
      </p:sp>
      <p:pic>
        <p:nvPicPr>
          <p:cNvPr id="5" name="Picture 4" descr="Pêl-droed du a gwyn">
            <a:extLst>
              <a:ext uri="{FF2B5EF4-FFF2-40B4-BE49-F238E27FC236}">
                <a16:creationId xmlns:a16="http://schemas.microsoft.com/office/drawing/2014/main" id="{93CB4F62-DD13-5616-AC19-CCBEED8A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15" name="Picture 1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4A87384C-E1A1-0A2B-CF08-2FF9C8595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ADA5-4A9D-1BB0-E1CA-EE58034BF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2?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87C3E55-2A02-D8C5-D39A-AF9E631BDC0D}"/>
              </a:ext>
            </a:extLst>
          </p:cNvPr>
          <p:cNvSpPr txBox="1">
            <a:spLocks/>
          </p:cNvSpPr>
          <p:nvPr/>
        </p:nvSpPr>
        <p:spPr>
          <a:xfrm>
            <a:off x="1985962" y="264584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0163ADE-97D0-CD47-8E6D-72FA31E28777}"/>
              </a:ext>
            </a:extLst>
          </p:cNvPr>
          <p:cNvSpPr txBox="1">
            <a:spLocks/>
          </p:cNvSpPr>
          <p:nvPr/>
        </p:nvSpPr>
        <p:spPr>
          <a:xfrm>
            <a:off x="1817610" y="460632"/>
            <a:ext cx="8556779" cy="6310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2 yn </a:t>
            </a:r>
            <a:r>
              <a:rPr lang="en-GB" sz="2200" u="sng" noProof="1">
                <a:solidFill>
                  <a:schemeClr val="accent4">
                    <a:lumMod val="75000"/>
                  </a:schemeClr>
                </a:solidFill>
                <a:latin typeface="+mn-lt"/>
              </a:rPr>
              <a:t>eilrif</a:t>
            </a:r>
            <a:r>
              <a:rPr lang="en-GB" sz="2200" b="0" noProof="1">
                <a:latin typeface="+mn-lt"/>
              </a:rPr>
              <a:t>. </a:t>
            </a:r>
          </a:p>
          <a:p>
            <a:pPr algn="ctr"/>
            <a:r>
              <a:rPr lang="en-GB" sz="2200" b="0" noProof="1">
                <a:latin typeface="+mn-lt"/>
              </a:rPr>
              <a:t>Rydyn ni’n gallu grwpio’r peli gyda’i gilydd a does dim un bêl ar ôl. </a:t>
            </a: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A5738F01-8B80-1AC1-0543-0DE1412F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57F8A3DE-D906-C177-0C61-C62A06E7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13" name="Picture 12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9B670FED-D84C-E848-18ED-AA02F4C8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4E30E-39A6-02A0-B29A-3980D8D4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B25E87-6D3E-0CC8-1FD0-A32C0C7619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3?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C40E048-293E-2660-0495-7B430A618E07}"/>
              </a:ext>
            </a:extLst>
          </p:cNvPr>
          <p:cNvSpPr txBox="1">
            <a:spLocks/>
          </p:cNvSpPr>
          <p:nvPr/>
        </p:nvSpPr>
        <p:spPr>
          <a:xfrm>
            <a:off x="1985962" y="264584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30B835-C0FC-BA31-A077-66F2F32A212F}"/>
              </a:ext>
            </a:extLst>
          </p:cNvPr>
          <p:cNvSpPr txBox="1">
            <a:spLocks/>
          </p:cNvSpPr>
          <p:nvPr/>
        </p:nvSpPr>
        <p:spPr>
          <a:xfrm>
            <a:off x="1676985" y="362413"/>
            <a:ext cx="855677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r>
              <a:rPr lang="en-GB" sz="2200" b="0" noProof="1">
                <a:latin typeface="+mn-lt"/>
              </a:rPr>
              <a:t>Mae 3 yn </a:t>
            </a:r>
            <a:r>
              <a:rPr lang="cy-GB" sz="2400" u="sng" dirty="0">
                <a:solidFill>
                  <a:schemeClr val="accent2">
                    <a:lumMod val="75000"/>
                  </a:schemeClr>
                </a:solidFill>
              </a:rPr>
              <a:t>odrif</a:t>
            </a:r>
            <a:r>
              <a:rPr lang="en-GB" sz="2200" b="0" noProof="1">
                <a:latin typeface="+mn-lt"/>
              </a:rPr>
              <a:t>. </a:t>
            </a:r>
          </a:p>
          <a:p>
            <a:pPr algn="ctr"/>
            <a:r>
              <a:rPr lang="en-GB" sz="2200" b="0" noProof="1">
                <a:latin typeface="+mn-lt"/>
              </a:rPr>
              <a:t>Pan ydyn ni’n rhoi’r peli mewn pâr, mae un bêl ar ôl.</a:t>
            </a: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F6428B51-E6DE-29F7-FA73-24AB976D5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A426A513-A40F-B7B3-A038-403C95A0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44" y="2129652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7B3E715F-F9A1-94BB-F005-98B93775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8" name="Picture 7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1A4752A2-A60B-BBBB-C573-4CF0E8AC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3C231-92ED-C323-2B4D-0A834390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B657AE-98D3-D211-C7F8-451A09B44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4?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CF4CEF-F6C7-A99A-8BD1-8235A69E3C76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DD4B719-AD8D-81F5-C9F6-F67E363E2DB3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4 yn </a:t>
            </a:r>
            <a:r>
              <a:rPr lang="en-GB" sz="2400" u="sng" noProof="1">
                <a:solidFill>
                  <a:schemeClr val="accent4">
                    <a:lumMod val="75000"/>
                  </a:schemeClr>
                </a:solidFill>
                <a:latin typeface="+mn-lt"/>
              </a:rPr>
              <a:t>eilrif</a:t>
            </a:r>
            <a:r>
              <a:rPr lang="en-GB" sz="2200" b="0" noProof="1">
                <a:latin typeface="+mn-lt"/>
              </a:rPr>
              <a:t>. </a:t>
            </a:r>
          </a:p>
          <a:p>
            <a:pPr algn="ctr"/>
            <a:r>
              <a:rPr lang="en-GB" sz="2200" b="0" noProof="1">
                <a:latin typeface="+mn-lt"/>
              </a:rPr>
              <a:t>Rydyn ni’n gallu rhoi’r peli mewn parau a does dim un bêl ar ôl. 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51D887F5-D673-85AB-8931-7F44CB12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672C7E37-4838-D7C2-7E38-E1F196A9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89" y="2129651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31E92803-F696-010D-7DAC-3A80063C1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EE545A9D-F5E9-0635-F331-FB70AB00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89" y="3883394"/>
            <a:ext cx="1259496" cy="1234397"/>
          </a:xfrm>
          <a:prstGeom prst="rect">
            <a:avLst/>
          </a:prstGeom>
        </p:spPr>
      </p:pic>
      <p:pic>
        <p:nvPicPr>
          <p:cNvPr id="8" name="Picture 7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AB25CF33-A223-531B-83B8-18FADD57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69BD-F9D9-14A8-ACF7-3FA86229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B28D0F-3661-26C3-52FC-CFC268947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5?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548FC19-88F1-A4AE-4215-F44D59983766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4AF57E0-7A21-D1A8-F2D9-7E18A03C6A8D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5 yn </a:t>
            </a:r>
            <a:r>
              <a:rPr lang="cy-GB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odrif</a:t>
            </a:r>
            <a:r>
              <a:rPr lang="cy-GB" sz="2400" b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GB" sz="2200" b="0" noProof="1">
                <a:latin typeface="+mn-lt"/>
              </a:rPr>
              <a:t> </a:t>
            </a:r>
          </a:p>
          <a:p>
            <a:pPr algn="ctr"/>
            <a:r>
              <a:rPr lang="en-GB" sz="2200" b="0" noProof="1">
                <a:latin typeface="+mn-lt"/>
              </a:rPr>
              <a:t>Pan ydyn ni’n rhoi’r peli mewn parau, mae un bêl ar ôl</a:t>
            </a:r>
            <a:r>
              <a:rPr lang="en-GB" sz="2000" b="0" noProof="1">
                <a:latin typeface="+mn-lt"/>
              </a:rPr>
              <a:t>.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B15B5758-C61C-C693-92C1-B2FF3214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4F31728C-8AD1-5B30-89EB-0471C543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82" y="2129652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6452F48F-F83A-F332-7A36-EC4162B6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99" y="2129652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66589117-2F8E-400C-8EC1-D8DFBB19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2D272E44-4629-778A-738E-D22CC9BC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82" y="3883395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6284F9B3-1A10-5E29-C51F-92848E46C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56EB-064D-15C7-2A5E-E0DB1A46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C5F040B-4BF6-C8F0-0D6F-2E3BACC046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5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1A2B232-505D-27CC-9704-45D93DF32AF7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B52D7FA-B897-7395-EDCF-E5EE5F971CE2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6 yn </a:t>
            </a:r>
            <a:r>
              <a:rPr lang="en-GB" sz="2400" u="sng" noProof="1">
                <a:solidFill>
                  <a:schemeClr val="accent4">
                    <a:lumMod val="75000"/>
                  </a:schemeClr>
                </a:solidFill>
                <a:latin typeface="+mn-lt"/>
              </a:rPr>
              <a:t>eilrif</a:t>
            </a:r>
            <a:r>
              <a:rPr lang="en-GB" sz="2200" b="0" noProof="1">
                <a:latin typeface="+mn-lt"/>
              </a:rPr>
              <a:t>. </a:t>
            </a:r>
          </a:p>
          <a:p>
            <a:pPr algn="ctr"/>
            <a:r>
              <a:rPr lang="en-GB" sz="2200" b="0" noProof="1">
                <a:latin typeface="+mn-lt"/>
              </a:rPr>
              <a:t>Rydyn ni’n gallu rhoi’r peli mewn parau a does dim un bêl ar ôl</a:t>
            </a:r>
            <a:r>
              <a:rPr lang="en-GB" sz="2000" b="0" noProof="1">
                <a:latin typeface="+mn-lt"/>
              </a:rPr>
              <a:t>. 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89DD7B0A-78F4-DB65-6D15-D89C6184A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451B9077-712C-4196-F401-E00EB205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2129651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7635FE66-70FB-F484-BB5C-CD6CD904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37" y="2129650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29BD6D36-F406-84EC-0868-FA91DE9B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21D351D6-40F8-9EAF-B407-39D528CA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3883393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E35B4536-99E8-B73C-4409-5034B54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70" y="3837036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7D48FB00-F34F-9689-78F9-615F23DC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7A68D-A56B-951D-CDA4-F1FC4F1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3FBA30-F5B9-5A93-A7DB-A88BFF2541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Sawl </a:t>
            </a:r>
            <a:r>
              <a:rPr lang="en-GB" dirty="0" err="1"/>
              <a:t>pêl</a:t>
            </a:r>
            <a:r>
              <a:rPr lang="en-GB" dirty="0"/>
              <a:t> 7?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0CEFF9A-16E8-2BFC-2D78-59EF50AF816E}"/>
              </a:ext>
            </a:extLst>
          </p:cNvPr>
          <p:cNvSpPr txBox="1">
            <a:spLocks/>
          </p:cNvSpPr>
          <p:nvPr/>
        </p:nvSpPr>
        <p:spPr>
          <a:xfrm>
            <a:off x="1750644" y="234547"/>
            <a:ext cx="8220075" cy="58058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y-GB" sz="2400" b="0" dirty="0">
                <a:latin typeface="+mn-lt"/>
              </a:rPr>
              <a:t>Faint o beli sydd yma?</a:t>
            </a:r>
            <a:br>
              <a:rPr lang="cy-GB" sz="2400" b="0" dirty="0">
                <a:latin typeface="+mn-lt"/>
              </a:rPr>
            </a:br>
            <a:endParaRPr lang="cy-GB" sz="2000" b="0" dirty="0">
              <a:latin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D2C7D1-3C79-8D85-0F43-49905F24F3E5}"/>
              </a:ext>
            </a:extLst>
          </p:cNvPr>
          <p:cNvSpPr txBox="1">
            <a:spLocks/>
          </p:cNvSpPr>
          <p:nvPr/>
        </p:nvSpPr>
        <p:spPr>
          <a:xfrm>
            <a:off x="1582291" y="645536"/>
            <a:ext cx="8556779" cy="58058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br>
              <a:rPr lang="en-GB" sz="2200" b="0" dirty="0">
                <a:latin typeface="+mn-lt"/>
              </a:rPr>
            </a:br>
            <a:br>
              <a:rPr lang="cy-GB" sz="2400" b="0" noProof="1"/>
            </a:br>
            <a:r>
              <a:rPr lang="en-GB" sz="2200" b="0" noProof="1">
                <a:latin typeface="+mn-lt"/>
              </a:rPr>
              <a:t>Mae 7 yn </a:t>
            </a:r>
            <a:r>
              <a:rPr lang="cy-GB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odrif</a:t>
            </a:r>
            <a:r>
              <a:rPr lang="cy-GB" sz="2400" b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GB" sz="2200" b="0" noProof="1">
                <a:latin typeface="+mn-lt"/>
              </a:rPr>
              <a:t> </a:t>
            </a:r>
          </a:p>
          <a:p>
            <a:pPr algn="ctr"/>
            <a:r>
              <a:rPr lang="en-GB" sz="2200" b="0" noProof="1">
                <a:latin typeface="+mn-lt"/>
              </a:rPr>
              <a:t>Pan ydyn ni’n rhoi’r peli mewn parau, mae un bêl ar ôl.</a:t>
            </a:r>
          </a:p>
          <a:p>
            <a:pPr algn="ctr"/>
            <a:endParaRPr lang="en-GB" sz="2200" b="0" noProof="1">
              <a:latin typeface="+mn-lt"/>
            </a:endParaRPr>
          </a:p>
        </p:txBody>
      </p:sp>
      <p:pic>
        <p:nvPicPr>
          <p:cNvPr id="9" name="Picture 8" descr="Pêl-droed du a gwyn">
            <a:extLst>
              <a:ext uri="{FF2B5EF4-FFF2-40B4-BE49-F238E27FC236}">
                <a16:creationId xmlns:a16="http://schemas.microsoft.com/office/drawing/2014/main" id="{4E09A65C-CD3C-481D-D3F6-38E507C0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2129652"/>
            <a:ext cx="1259496" cy="1234397"/>
          </a:xfrm>
          <a:prstGeom prst="rect">
            <a:avLst/>
          </a:prstGeom>
        </p:spPr>
      </p:pic>
      <p:pic>
        <p:nvPicPr>
          <p:cNvPr id="2" name="Picture 1" descr="Pêl-droed du a gwyn">
            <a:extLst>
              <a:ext uri="{FF2B5EF4-FFF2-40B4-BE49-F238E27FC236}">
                <a16:creationId xmlns:a16="http://schemas.microsoft.com/office/drawing/2014/main" id="{3C1F014A-8B7E-E31F-109E-E1AACBB8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2129651"/>
            <a:ext cx="1259496" cy="1234397"/>
          </a:xfrm>
          <a:prstGeom prst="rect">
            <a:avLst/>
          </a:prstGeom>
        </p:spPr>
      </p:pic>
      <p:pic>
        <p:nvPicPr>
          <p:cNvPr id="7" name="Picture 6" descr="Pêl-droed du a gwyn">
            <a:extLst>
              <a:ext uri="{FF2B5EF4-FFF2-40B4-BE49-F238E27FC236}">
                <a16:creationId xmlns:a16="http://schemas.microsoft.com/office/drawing/2014/main" id="{EE995384-B61E-9AC6-94C4-EB313AF8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37" y="2129650"/>
            <a:ext cx="1259496" cy="1234397"/>
          </a:xfrm>
          <a:prstGeom prst="rect">
            <a:avLst/>
          </a:prstGeom>
        </p:spPr>
      </p:pic>
      <p:pic>
        <p:nvPicPr>
          <p:cNvPr id="11" name="Picture 10" descr="Pêl-droed du a gwyn">
            <a:extLst>
              <a:ext uri="{FF2B5EF4-FFF2-40B4-BE49-F238E27FC236}">
                <a16:creationId xmlns:a16="http://schemas.microsoft.com/office/drawing/2014/main" id="{32E92D1E-4080-8C1B-CA7D-786A22F79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23" y="2129649"/>
            <a:ext cx="1259496" cy="1234397"/>
          </a:xfrm>
          <a:prstGeom prst="rect">
            <a:avLst/>
          </a:prstGeom>
        </p:spPr>
      </p:pic>
      <p:pic>
        <p:nvPicPr>
          <p:cNvPr id="10" name="Picture 9" descr="Pêl-droed du a gwyn">
            <a:extLst>
              <a:ext uri="{FF2B5EF4-FFF2-40B4-BE49-F238E27FC236}">
                <a16:creationId xmlns:a16="http://schemas.microsoft.com/office/drawing/2014/main" id="{50974E9E-9C49-7283-77A7-D29CC274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65" y="3883395"/>
            <a:ext cx="1259496" cy="1234397"/>
          </a:xfrm>
          <a:prstGeom prst="rect">
            <a:avLst/>
          </a:prstGeom>
        </p:spPr>
      </p:pic>
      <p:pic>
        <p:nvPicPr>
          <p:cNvPr id="3" name="Picture 2" descr="Pêl-droed du a gwyn">
            <a:extLst>
              <a:ext uri="{FF2B5EF4-FFF2-40B4-BE49-F238E27FC236}">
                <a16:creationId xmlns:a16="http://schemas.microsoft.com/office/drawing/2014/main" id="{4D7F6EE9-2C69-5659-0681-C9F2B2A3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51" y="3883393"/>
            <a:ext cx="1259496" cy="1234397"/>
          </a:xfrm>
          <a:prstGeom prst="rect">
            <a:avLst/>
          </a:prstGeom>
        </p:spPr>
      </p:pic>
      <p:pic>
        <p:nvPicPr>
          <p:cNvPr id="8" name="Picture 7" descr="Pêl-droed du a gwyn">
            <a:extLst>
              <a:ext uri="{FF2B5EF4-FFF2-40B4-BE49-F238E27FC236}">
                <a16:creationId xmlns:a16="http://schemas.microsoft.com/office/drawing/2014/main" id="{5B4A3F89-F66B-8A91-EC94-EFAF00D1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70" y="3837036"/>
            <a:ext cx="1259496" cy="1234397"/>
          </a:xfrm>
          <a:prstGeom prst="rect">
            <a:avLst/>
          </a:prstGeom>
        </p:spPr>
      </p:pic>
      <p:pic>
        <p:nvPicPr>
          <p:cNvPr id="5" name="Picture 4" descr="Cartŵn o ferch gyda gwallt cyrliog brown, sbectol melyn a'i breichiau ar led yn neidio.">
            <a:extLst>
              <a:ext uri="{FF2B5EF4-FFF2-40B4-BE49-F238E27FC236}">
                <a16:creationId xmlns:a16="http://schemas.microsoft.com/office/drawing/2014/main" id="{924B2FAB-1978-AAB6-3427-902CC93B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1" y="4922729"/>
            <a:ext cx="1438825" cy="18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B4F760EAC0C41886798E7A1C8E42B" ma:contentTypeVersion="12" ma:contentTypeDescription="Create a new document." ma:contentTypeScope="" ma:versionID="abda155485784ff870a84dae8bae6ad7">
  <xsd:schema xmlns:xsd="http://www.w3.org/2001/XMLSchema" xmlns:xs="http://www.w3.org/2001/XMLSchema" xmlns:p="http://schemas.microsoft.com/office/2006/metadata/properties" xmlns:ns2="dd20ea85-772b-403f-b47d-371406d4c5eb" xmlns:ns3="99378683-9e0d-4a84-ae6e-71a7028a4873" targetNamespace="http://schemas.microsoft.com/office/2006/metadata/properties" ma:root="true" ma:fieldsID="673afd1ed6382bd192fc65496d28c2d7" ns2:_="" ns3:_="">
    <xsd:import namespace="dd20ea85-772b-403f-b47d-371406d4c5eb"/>
    <xsd:import namespace="99378683-9e0d-4a84-ae6e-71a7028a4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0ea85-772b-403f-b47d-371406d4c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70377e-a101-46e2-9596-058a9a36e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78683-9e0d-4a84-ae6e-71a7028a487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195dfe-4e04-45cb-8eaa-786bf58bf19a}" ma:internalName="TaxCatchAll" ma:showField="CatchAllData" ma:web="99378683-9e0d-4a84-ae6e-71a7028a4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378683-9e0d-4a84-ae6e-71a7028a4873" xsi:nil="true"/>
    <lcf76f155ced4ddcb4097134ff3c332f xmlns="dd20ea85-772b-403f-b47d-371406d4c5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C0E089-2641-4511-8160-F771DC1FB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20ea85-772b-403f-b47d-371406d4c5eb"/>
    <ds:schemaRef ds:uri="99378683-9e0d-4a84-ae6e-71a7028a4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6673D5-1566-42D2-AB6B-0E938DCBC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6784B7-CED5-4BEB-A732-F743E541E265}">
  <ds:schemaRefs>
    <ds:schemaRef ds:uri="http://schemas.microsoft.com/office/2006/metadata/properties"/>
    <ds:schemaRef ds:uri="http://schemas.microsoft.com/office/infopath/2007/PartnerControls"/>
    <ds:schemaRef ds:uri="99378683-9e0d-4a84-ae6e-71a7028a4873"/>
    <ds:schemaRef ds:uri="dd20ea85-772b-403f-b47d-371406d4c5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654</Words>
  <Application>Microsoft Office PowerPoint</Application>
  <PresentationFormat>Widescreen</PresentationFormat>
  <Paragraphs>131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.</vt:lpstr>
      <vt:lpstr>Cyflwyno Cara</vt:lpstr>
      <vt:lpstr>Sawl pêl?</vt:lpstr>
      <vt:lpstr>Sawl pêl 2?</vt:lpstr>
      <vt:lpstr>Sawl pêl 3?</vt:lpstr>
      <vt:lpstr>Sawl pêl 4?</vt:lpstr>
      <vt:lpstr>Sawl pêl 5?</vt:lpstr>
      <vt:lpstr>Sawl pêl 5</vt:lpstr>
      <vt:lpstr>Sawl pêl 7?</vt:lpstr>
      <vt:lpstr>Sawl pêl 8?</vt:lpstr>
      <vt:lpstr>Sawl pêl 9?</vt:lpstr>
      <vt:lpstr>Sawl pêl 10?</vt:lpstr>
      <vt:lpstr>Cwestiwn </vt:lpstr>
      <vt:lpstr>Cwestiwn 1</vt:lpstr>
      <vt:lpstr>Cwestiwn 2</vt:lpstr>
      <vt:lpstr>Cwestiwn 3</vt:lpstr>
      <vt:lpstr>Cara a’i ffrindiau</vt:lpstr>
      <vt:lpstr>Goliau</vt:lpstr>
      <vt:lpstr>Goliau Millie</vt:lpstr>
      <vt:lpstr>Goliau Aled</vt:lpstr>
      <vt:lpstr>Goliau Sam</vt:lpstr>
      <vt:lpstr>Goliau Nia</vt:lpstr>
      <vt:lpstr>Patrwm</vt:lpstr>
      <vt:lpstr>Eilrifau</vt:lpstr>
      <vt:lpstr>Odrifau</vt:lpstr>
      <vt:lpstr>/...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 Abbott</dc:creator>
  <cp:lastModifiedBy>Rhian Davies (Canolfan Gwasanaethau Cymraeg)</cp:lastModifiedBy>
  <cp:revision>21</cp:revision>
  <dcterms:created xsi:type="dcterms:W3CDTF">2025-04-23T08:53:30Z</dcterms:created>
  <dcterms:modified xsi:type="dcterms:W3CDTF">2025-07-07T12:31:39Z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0x010100964B4F760EAC0C41886798E7A1C8E42B</vt:lpwstr>
  </property>
  <property fmtid="{D5CDD505-2E9C-101B-9397-08002B2CF9AE}" pid="3" name="MediaServiceImageTags">
    <vt:lpwstr/>
  </property>
</Properties>
</file>